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7" r:id="rId4"/>
    <p:sldId id="270" r:id="rId5"/>
    <p:sldId id="271" r:id="rId6"/>
    <p:sldId id="272" r:id="rId7"/>
    <p:sldId id="274" r:id="rId8"/>
    <p:sldId id="273" r:id="rId9"/>
    <p:sldId id="278" r:id="rId10"/>
    <p:sldId id="279" r:id="rId11"/>
    <p:sldId id="263" r:id="rId12"/>
    <p:sldId id="264" r:id="rId13"/>
    <p:sldId id="275" r:id="rId14"/>
    <p:sldId id="266" r:id="rId15"/>
    <p:sldId id="256" r:id="rId16"/>
    <p:sldId id="257" r:id="rId17"/>
    <p:sldId id="259" r:id="rId18"/>
    <p:sldId id="260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E17D4C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BEBD-153E-44CA-AC13-69B0AA7238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10B3-A40B-4CBB-BBCB-B9BAE3B7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2995" y="-5031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57" b="72050"/>
            <a:stretch/>
          </p:blipFill>
          <p:spPr>
            <a:xfrm>
              <a:off x="0" y="1556792"/>
              <a:ext cx="3436658" cy="352327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204115" y="2468701"/>
            <a:ext cx="5952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«Что необходимо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знать о ярмарке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вакансий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«День Карьеры-2016»</a:t>
            </a:r>
            <a:endParaRPr lang="ru-RU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6181" y="233224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Заочный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мастер-класс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работодателей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8640"/>
            <a:ext cx="2445254" cy="236700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916832"/>
            <a:ext cx="8348463" cy="5616624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Начало регистрации:</a:t>
            </a:r>
            <a: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r>
              <a:rPr lang="ru-RU" sz="3200" dirty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ru-RU" sz="32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.00</a:t>
            </a:r>
          </a:p>
          <a:p>
            <a:r>
              <a:rPr lang="ru-RU" sz="20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(приезжайте заранее, чтобы успеть разложить необходимые материалы)</a:t>
            </a:r>
          </a:p>
          <a:p>
            <a:endParaRPr lang="ru-RU" sz="3200" dirty="0" smtClean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Открытие мероприятия:</a:t>
            </a:r>
            <a: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r>
              <a:rPr lang="ru-RU" sz="32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10.00</a:t>
            </a:r>
          </a:p>
          <a:p>
            <a:endParaRPr lang="ru-RU" sz="3200" dirty="0" smtClean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Окончание мероприятия:</a:t>
            </a:r>
            <a: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r>
              <a:rPr lang="ru-RU" sz="32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13.00</a:t>
            </a:r>
          </a:p>
          <a:p>
            <a:r>
              <a:rPr lang="ru-RU" sz="20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(не допускается возможность покинуть </a:t>
            </a:r>
          </a:p>
          <a:p>
            <a:r>
              <a:rPr lang="ru-RU" sz="20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мероприятие до его окончания. </a:t>
            </a:r>
          </a:p>
          <a:p>
            <a:r>
              <a:rPr lang="ru-RU" sz="20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Придут соискатели, а работодателя уже нет.)</a:t>
            </a:r>
            <a: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b="1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слайд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82" y="600959"/>
            <a:ext cx="3323147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pic>
        <p:nvPicPr>
          <p:cNvPr id="6" name="Picture 4" descr="D:\ДЕНЬ КАРЬЕРЫ\День карьеры 2015\Мастер-класс для работодателей по ДК\IMG_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20" y="116632"/>
            <a:ext cx="2334047" cy="1539339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2630426" y="1787516"/>
            <a:ext cx="453861" cy="360040"/>
          </a:xfrm>
          <a:prstGeom prst="rightArrow">
            <a:avLst/>
          </a:prstGeom>
          <a:solidFill>
            <a:srgbClr val="558ED5"/>
          </a:solidFill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589877"/>
            <a:ext cx="7792293" cy="2784890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входе возле турникета Вас встретят </a:t>
            </a:r>
            <a:r>
              <a:rPr lang="ru-RU" sz="36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помощники</a:t>
            </a:r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РЦСТВ, </a:t>
            </a:r>
            <a:r>
              <a:rPr lang="ru-RU" sz="36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проводят</a:t>
            </a:r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 места проведения мероприятия и </a:t>
            </a:r>
            <a:r>
              <a:rPr lang="ru-RU" sz="36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помогут</a:t>
            </a:r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донести вещи</a:t>
            </a:r>
            <a:endParaRPr lang="ru-RU" sz="3600" b="1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11019" r="8263" b="5113"/>
          <a:stretch/>
        </p:blipFill>
        <p:spPr>
          <a:xfrm>
            <a:off x="5889643" y="1095091"/>
            <a:ext cx="2514210" cy="2125106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5384982" y="1730558"/>
            <a:ext cx="453861" cy="360040"/>
          </a:xfrm>
          <a:prstGeom prst="rightArrow">
            <a:avLst/>
          </a:prstGeom>
          <a:solidFill>
            <a:srgbClr val="558ED5"/>
          </a:solidFill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4" y="1798307"/>
            <a:ext cx="2205487" cy="16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5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03849" y="2060848"/>
            <a:ext cx="5252120" cy="2599509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Далее Вам необходимо зарегистрироваться у стола РЦСТВ ТвГУ</a:t>
            </a:r>
            <a:endParaRPr lang="ru-RU" sz="3600" b="1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r="18208"/>
          <a:stretch/>
        </p:blipFill>
        <p:spPr bwMode="auto">
          <a:xfrm>
            <a:off x="35496" y="1628800"/>
            <a:ext cx="3243811" cy="36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67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300" y="-243408"/>
            <a:ext cx="8136904" cy="2599509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всем возникающим вопросам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и во время мероприятия</a:t>
            </a:r>
          </a:p>
          <a:p>
            <a:r>
              <a:rPr lang="ru-RU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бращайтесь:</a:t>
            </a:r>
            <a:endParaRPr lang="ru-RU" sz="3600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8107" r="71262" b="64175"/>
          <a:stretch/>
        </p:blipFill>
        <p:spPr>
          <a:xfrm>
            <a:off x="1331640" y="2247399"/>
            <a:ext cx="1800200" cy="24548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20469" r="38187" b="26375"/>
          <a:stretch/>
        </p:blipFill>
        <p:spPr>
          <a:xfrm>
            <a:off x="5364088" y="2289784"/>
            <a:ext cx="1728192" cy="243027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4797152"/>
            <a:ext cx="3816424" cy="1124744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Большакова Ольга</a:t>
            </a:r>
          </a:p>
          <a:p>
            <a:endParaRPr lang="ru-RU" sz="2400" dirty="0" smtClean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8-920-175-15-55</a:t>
            </a:r>
            <a:endParaRPr lang="ru-RU" sz="2400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25752" y="4797152"/>
            <a:ext cx="3816424" cy="1124744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Лебедева Светлана</a:t>
            </a:r>
          </a:p>
          <a:p>
            <a:endParaRPr lang="ru-RU" sz="2400" dirty="0" smtClean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8-904-028-81-98</a:t>
            </a:r>
            <a:endParaRPr lang="ru-RU" sz="2400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8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6624736" cy="44164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4365104"/>
            <a:ext cx="8442938" cy="2599509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Вам будет </a:t>
            </a:r>
            <a:r>
              <a:rPr lang="ru-RU" sz="36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предоставлено</a:t>
            </a:r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стол, 2 стула, табличка с названием компании, табличка со списком вакансий</a:t>
            </a:r>
            <a:endParaRPr lang="ru-RU" sz="3600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3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037" y="4292658"/>
            <a:ext cx="7772400" cy="24757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Если вы берете с собой ноутбук, </a:t>
            </a:r>
            <a:r>
              <a:rPr lang="ru-RU" sz="3600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не забудьте удлинитель!!!</a:t>
            </a:r>
            <a:endParaRPr lang="ru-RU" sz="3600" b="1" dirty="0"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 descr="http://bioelectro.ru/attachments/1/a/1a58c71386ea5bf1b50c8365060a7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9" y="0"/>
            <a:ext cx="7992888" cy="43161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фотки на презентацию\IMG_0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2569"/>
            <a:ext cx="4223828" cy="281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4725144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Не забудьте взять с собой </a:t>
            </a:r>
            <a:r>
              <a:rPr lang="ru-RU" sz="3600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анкеты и буклеты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чтобы раздавать их соискателям</a:t>
            </a:r>
            <a:endParaRPr lang="ru-RU" sz="3600" dirty="0"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9khtOIy1K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2569"/>
            <a:ext cx="4225477" cy="281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4644" r="3538"/>
          <a:stretch/>
        </p:blipFill>
        <p:spPr>
          <a:xfrm>
            <a:off x="2471371" y="2636912"/>
            <a:ext cx="3600400" cy="193403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gKaoLjsQrW0.jpg"/>
          <p:cNvPicPr>
            <a:picLocks noChangeAspect="1" noChangeArrowheads="1"/>
          </p:cNvPicPr>
          <p:nvPr/>
        </p:nvPicPr>
        <p:blipFill>
          <a:blip r:embed="rId2" cstate="print"/>
          <a:srcRect t="17494" b="10927"/>
          <a:stretch>
            <a:fillRect/>
          </a:stretch>
        </p:blipFill>
        <p:spPr bwMode="auto">
          <a:xfrm>
            <a:off x="4590458" y="326353"/>
            <a:ext cx="3221902" cy="346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dmin\Desktop\фотки на презентацию\IMG_0125.JPG"/>
          <p:cNvPicPr>
            <a:picLocks noChangeAspect="1" noChangeArrowheads="1"/>
          </p:cNvPicPr>
          <p:nvPr/>
        </p:nvPicPr>
        <p:blipFill>
          <a:blip r:embed="rId3" cstate="print"/>
          <a:srcRect l="35036" t="3194"/>
          <a:stretch>
            <a:fillRect/>
          </a:stretch>
        </p:blipFill>
        <p:spPr bwMode="auto">
          <a:xfrm>
            <a:off x="467544" y="260648"/>
            <a:ext cx="355170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458" y="393305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Напоминаем, что 20 апреля вы можете воспользоваться </a:t>
            </a:r>
            <a:r>
              <a:rPr lang="ru-RU" sz="3600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микрофоном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чтобы привлечь внимание соискателей к своей компании!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Для привлечения внимания вы можете</a:t>
            </a:r>
          </a:p>
        </p:txBody>
      </p:sp>
      <p:pic>
        <p:nvPicPr>
          <p:cNvPr id="4100" name="Picture 4" descr="C:\Users\admin\Desktop\фотки на презентацию\IMG_8588.JPG"/>
          <p:cNvPicPr>
            <a:picLocks noChangeAspect="1" noChangeArrowheads="1"/>
          </p:cNvPicPr>
          <p:nvPr/>
        </p:nvPicPr>
        <p:blipFill>
          <a:blip r:embed="rId2" cstate="print"/>
          <a:srcRect l="8651" r="26775"/>
          <a:stretch>
            <a:fillRect/>
          </a:stretch>
        </p:blipFill>
        <p:spPr bwMode="auto">
          <a:xfrm flipH="1">
            <a:off x="6012160" y="7831"/>
            <a:ext cx="295232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052736"/>
            <a:ext cx="6228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использовать различные </a:t>
            </a:r>
            <a:r>
              <a:rPr lang="ru-RU" sz="3600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«активности»,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например: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jQSZgAVo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11190"/>
            <a:ext cx="4572000" cy="304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Desktop\vVBksA7ok8Y.jpg"/>
          <p:cNvPicPr>
            <a:picLocks noChangeAspect="1" noChangeArrowheads="1"/>
          </p:cNvPicPr>
          <p:nvPr/>
        </p:nvPicPr>
        <p:blipFill>
          <a:blip r:embed="rId4" cstate="print"/>
          <a:srcRect l="19822"/>
          <a:stretch>
            <a:fillRect/>
          </a:stretch>
        </p:blipFill>
        <p:spPr bwMode="auto">
          <a:xfrm>
            <a:off x="2519264" y="2581479"/>
            <a:ext cx="3672408" cy="275311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Для привлечения внимания вы можете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6228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использовать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различные </a:t>
            </a:r>
            <a:r>
              <a:rPr lang="ru-RU" sz="3600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«активности»,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например: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12201"/>
          <a:stretch/>
        </p:blipFill>
        <p:spPr>
          <a:xfrm>
            <a:off x="188593" y="3501008"/>
            <a:ext cx="4082489" cy="29039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1" b="10541"/>
          <a:stretch/>
        </p:blipFill>
        <p:spPr>
          <a:xfrm>
            <a:off x="4252887" y="3000092"/>
            <a:ext cx="3089189" cy="3600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 r="11413"/>
          <a:stretch/>
        </p:blipFill>
        <p:spPr>
          <a:xfrm>
            <a:off x="5220072" y="600164"/>
            <a:ext cx="3784945" cy="23999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66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558ED5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050"/>
            <a:stretch/>
          </p:blipFill>
          <p:spPr>
            <a:xfrm>
              <a:off x="55222" y="52258"/>
              <a:ext cx="9033555" cy="3523270"/>
            </a:xfrm>
            <a:prstGeom prst="rect">
              <a:avLst/>
            </a:prstGeom>
            <a:grpFill/>
          </p:spPr>
        </p:pic>
      </p:grpSp>
      <p:sp>
        <p:nvSpPr>
          <p:cNvPr id="7" name="TextBox 6"/>
          <p:cNvSpPr txBox="1"/>
          <p:nvPr/>
        </p:nvSpPr>
        <p:spPr>
          <a:xfrm>
            <a:off x="3187062" y="764704"/>
            <a:ext cx="5956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Посмотрев</a:t>
            </a:r>
          </a:p>
          <a:p>
            <a:pPr algn="ctr"/>
            <a:endParaRPr lang="ru-RU" sz="3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презентацию…</a:t>
            </a:r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787087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…Вы узнаете, как проходит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«День карьеры», и получите полезные советы о том, как добиться от участия максимального эффекта</a:t>
            </a:r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5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2995" y="-5031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57" b="72050"/>
            <a:stretch/>
          </p:blipFill>
          <p:spPr>
            <a:xfrm>
              <a:off x="0" y="1556792"/>
              <a:ext cx="3436658" cy="352327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081346" y="1714949"/>
            <a:ext cx="5952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Коллектив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РЦСТВ ТвГУ желает вам результативного «Дня карьеры»!</a:t>
            </a:r>
            <a:endParaRPr lang="ru-RU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6181" y="23322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6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8"/>
          <a:stretch/>
        </p:blipFill>
        <p:spPr>
          <a:xfrm>
            <a:off x="127786" y="260648"/>
            <a:ext cx="8244408" cy="4371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437112"/>
            <a:ext cx="7760635" cy="213285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День карьеры – традиционная ярмарка вакансий</a:t>
            </a:r>
            <a:endParaRPr lang="ru-RU" sz="3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4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672" y="4646280"/>
            <a:ext cx="7760635" cy="213285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Соискатели – студенты старших курсов ТвГУ, </a:t>
            </a:r>
            <a:r>
              <a:rPr lang="ru-RU" sz="3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ТвГТУ</a:t>
            </a:r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ТГСХА и </a:t>
            </a:r>
            <a:r>
              <a:rPr lang="ru-RU" sz="3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ссузов</a:t>
            </a:r>
            <a:endParaRPr lang="ru-RU" sz="3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9838" r="2751" b="13381"/>
          <a:stretch/>
        </p:blipFill>
        <p:spPr>
          <a:xfrm>
            <a:off x="369672" y="116632"/>
            <a:ext cx="748883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7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569" y="5445224"/>
            <a:ext cx="7128792" cy="79894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 принимаете участие в ярмарке вакансий </a:t>
            </a:r>
            <a:b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 и 21 апреля</a:t>
            </a:r>
            <a:endParaRPr lang="ru-RU" sz="3600" b="1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2" y="332656"/>
            <a:ext cx="702077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3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3" y="4221088"/>
            <a:ext cx="8348463" cy="133742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 апреля</a:t>
            </a:r>
            <a:b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Место проведения:</a:t>
            </a:r>
            <a:r>
              <a:rPr lang="ru-RU" sz="3600" dirty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ул</a:t>
            </a:r>
            <a:r>
              <a:rPr lang="ru-RU" sz="3600" dirty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3600" dirty="0" err="1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Трехсвятская</a:t>
            </a:r>
            <a:r>
              <a:rPr lang="ru-RU" sz="3600" dirty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д. </a:t>
            </a:r>
            <a: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16/31</a:t>
            </a:r>
            <a: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(актовый зал исторического факультета)</a:t>
            </a:r>
            <a:endParaRPr lang="ru-RU" sz="2400" b="1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" descr="D:\ДЕНЬ КАРЬЕРЫ\День карьеры 2015\Мастер-класс для работодателей по ДК\IMG_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931" y="996093"/>
            <a:ext cx="4039779" cy="2664296"/>
          </a:xfrm>
          <a:prstGeom prst="rect">
            <a:avLst/>
          </a:prstGeom>
          <a:noFill/>
        </p:spPr>
      </p:pic>
      <p:pic>
        <p:nvPicPr>
          <p:cNvPr id="7" name="Picture 5" descr="D:\ДЕНЬ КАРЬЕРЫ\День карьеры 2015\Мастер-класс для работодателей по ДК\как проехать 11д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0" y="996093"/>
            <a:ext cx="3700970" cy="2705573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2229498" y="2564904"/>
            <a:ext cx="309634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3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101" y="188640"/>
            <a:ext cx="8348463" cy="133742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Обратите внимание:</a:t>
            </a:r>
            <a: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3600" dirty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</a:t>
            </a:r>
            <a: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ентре Твери действует зона платной парковки.</a:t>
            </a:r>
            <a:endParaRPr lang="ru-RU" sz="3600" b="1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6624736" cy="439306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203848" y="42930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7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8640"/>
            <a:ext cx="2445254" cy="236700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916832"/>
            <a:ext cx="8348463" cy="5616624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Начало регистрации:</a:t>
            </a:r>
            <a: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r>
              <a:rPr lang="ru-RU" sz="32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10.00</a:t>
            </a:r>
          </a:p>
          <a:p>
            <a:r>
              <a:rPr lang="ru-RU" sz="20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(приезжайте заранее, чтобы успеть разложить необходимые материалы)</a:t>
            </a:r>
          </a:p>
          <a:p>
            <a:endParaRPr lang="ru-RU" sz="3200" dirty="0" smtClean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Торжественное открытие:</a:t>
            </a:r>
            <a: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r>
              <a:rPr lang="ru-RU" sz="3200" dirty="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11.00</a:t>
            </a:r>
          </a:p>
          <a:p>
            <a:endParaRPr lang="ru-RU" sz="3200" dirty="0" smtClean="0">
              <a:solidFill>
                <a:srgbClr val="3B7B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Окончание мероприятия</a:t>
            </a:r>
            <a:r>
              <a:rPr lang="ru-RU" sz="3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ru-RU" sz="320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r>
              <a:rPr lang="ru-RU" sz="3200" smtClean="0">
                <a:solidFill>
                  <a:srgbClr val="E17D4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13.30</a:t>
            </a:r>
            <a:endParaRPr lang="ru-RU" sz="3200" dirty="0" smtClean="0">
              <a:solidFill>
                <a:srgbClr val="E17D4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(не допускается возможность покинуть </a:t>
            </a:r>
          </a:p>
          <a:p>
            <a:r>
              <a:rPr lang="ru-RU" sz="20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мероприятие до его окончания. </a:t>
            </a:r>
          </a:p>
          <a:p>
            <a:r>
              <a:rPr lang="ru-RU" sz="20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Придут соискатели, а работодателя уже нет.)</a:t>
            </a:r>
            <a: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b="1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6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5968" y="0"/>
            <a:ext cx="688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474" y="4412355"/>
            <a:ext cx="8348463" cy="133742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 апреля</a:t>
            </a:r>
            <a:b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Место проведения:</a:t>
            </a:r>
            <a:r>
              <a:rPr lang="ru-RU" sz="3600" dirty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Садовый пер., д</a:t>
            </a:r>
            <a:r>
              <a:rPr lang="ru-RU" sz="3600" dirty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3</a:t>
            </a:r>
            <a:r>
              <a:rPr lang="ru-RU" sz="36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solidFill>
                  <a:srgbClr val="3B7B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(холл 1 этажа 3 корпуса ТвГУ)</a:t>
            </a:r>
            <a:endParaRPr lang="ru-RU" sz="2400" b="1" dirty="0">
              <a:solidFill>
                <a:srgbClr val="558ED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06" y="741205"/>
            <a:ext cx="4076171" cy="3057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7" y="593318"/>
            <a:ext cx="2785038" cy="321557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2339752" y="1196752"/>
            <a:ext cx="2986090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022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500</TotalTime>
  <Words>296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День карьеры – традиционная ярмарка вакансий</vt:lpstr>
      <vt:lpstr>Соискатели – студенты старших курсов ТвГУ, ТвГТУ, ТГСХА и ссузов</vt:lpstr>
      <vt:lpstr>Вы принимаете участие в ярмарке вакансий  20 и 21 апреля</vt:lpstr>
      <vt:lpstr>20 апреля Место проведения:  ул. Трехсвятская д. 16/31 (актовый зал исторического факультета)</vt:lpstr>
      <vt:lpstr>Обратите внимание:  в центре Твери действует зона платной парковки.</vt:lpstr>
      <vt:lpstr>Презентация PowerPoint</vt:lpstr>
      <vt:lpstr>21 апреля Место проведения:  Садовый пер., д. 35 (холл 1 этажа 3 корпуса ТвГУ)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вы берете с собой ноутбук, не забудьте удлинитель!!!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вам понадобится ноутбук, не забудьте удлинитель!!!</dc:title>
  <dc:creator>admin</dc:creator>
  <cp:lastModifiedBy>userstvgu</cp:lastModifiedBy>
  <cp:revision>32</cp:revision>
  <dcterms:created xsi:type="dcterms:W3CDTF">2016-04-05T06:47:51Z</dcterms:created>
  <dcterms:modified xsi:type="dcterms:W3CDTF">2016-09-12T07:52:53Z</dcterms:modified>
</cp:coreProperties>
</file>