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311" r:id="rId3"/>
    <p:sldId id="257" r:id="rId4"/>
    <p:sldId id="31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2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808"/>
    <a:srgbClr val="3B7BC2"/>
    <a:srgbClr val="CCECF6"/>
    <a:srgbClr val="FF7D4C"/>
    <a:srgbClr val="FFCBB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4280-CB3B-4CC3-9C88-95A46EF350B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BB7F-3989-44C2-A996-9E14E58993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C0B7-2EC5-4E6A-AF86-1BD46D058187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24367-D2CF-44A4-9ACC-B8D4E0C3CC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6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24367-D2CF-44A4-9ACC-B8D4E0C3CC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932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987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22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17.02.2017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9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84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5610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3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23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0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3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8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17.02.2017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24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12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18.jpeg"/></Relationships>
</file>

<file path=ppt/slides/_rels/slide15.xml.rels><?xml version="1.0" encoding="UTF-8" standalone="yes"?>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9.xml.rels><?xml version="1.0" encoding="UTF-8" standalone="yes"?>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038694"/>
            <a:ext cx="7324328" cy="18943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«Работодатели </a:t>
            </a:r>
            <a:b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ЦСТВ: взаимовыгодное сотрудничество»</a:t>
            </a:r>
            <a:endParaRPr lang="ru-RU" sz="5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33923" y="5805264"/>
            <a:ext cx="6172200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Выступает Большакова Ольга Андреевна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Директор СБТ при РЦСТВ ТвГУ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6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понятная структура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539552" cy="425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673" y="418129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Работодатели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56235"/>
            <a:ext cx="1947341" cy="1947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80928"/>
            <a:ext cx="1691680" cy="1184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35" t="64700" r="14185" b="14301"/>
          <a:stretch/>
        </p:blipFill>
        <p:spPr>
          <a:xfrm>
            <a:off x="6372200" y="2202008"/>
            <a:ext cx="1153386" cy="2097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41490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Соискатель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846933" y="3373016"/>
            <a:ext cx="572939" cy="0"/>
          </a:xfrm>
          <a:prstGeom prst="straightConnector1">
            <a:avLst/>
          </a:prstGeom>
          <a:ln w="57150">
            <a:solidFill>
              <a:srgbClr val="FF7D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75225" y="3395386"/>
            <a:ext cx="572939" cy="0"/>
          </a:xfrm>
          <a:prstGeom prst="straightConnector1">
            <a:avLst/>
          </a:prstGeom>
          <a:ln w="57150">
            <a:solidFill>
              <a:srgbClr val="FF7D4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43808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Посредник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понятная структура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539552" cy="425572"/>
          </a:xfrm>
          <a:prstGeom prst="rect">
            <a:avLst/>
          </a:prstGeom>
        </p:spPr>
      </p:pic>
      <p:pic>
        <p:nvPicPr>
          <p:cNvPr id="8194" name="Picture 2" descr="C:\Users\Ольга\Desktop\заяв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2317398" cy="1368152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1734581" cy="1368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73016"/>
            <a:ext cx="2189043" cy="1368152"/>
          </a:xfrm>
          <a:prstGeom prst="rect">
            <a:avLst/>
          </a:prstGeom>
        </p:spPr>
      </p:pic>
      <p:pic>
        <p:nvPicPr>
          <p:cNvPr id="8195" name="Picture 3" descr="C:\Users\Ольга\Desktop\Feedback-title-image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437112"/>
            <a:ext cx="3654792" cy="1944216"/>
          </a:xfrm>
          <a:prstGeom prst="rect">
            <a:avLst/>
          </a:prstGeom>
          <a:noFill/>
        </p:spPr>
      </p:pic>
      <p:pic>
        <p:nvPicPr>
          <p:cNvPr id="8196" name="Picture 4" descr="C:\Users\Ольга\Desktop\i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797152"/>
            <a:ext cx="1080120" cy="1080120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>
            <a:endCxn id="15" idx="1"/>
          </p:cNvCxnSpPr>
          <p:nvPr/>
        </p:nvCxnSpPr>
        <p:spPr>
          <a:xfrm>
            <a:off x="3203848" y="2060848"/>
            <a:ext cx="1656184" cy="36004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88224" y="2420888"/>
            <a:ext cx="648072" cy="936104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012160" y="5013176"/>
            <a:ext cx="1008112" cy="504056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2555776" y="3140968"/>
            <a:ext cx="1080120" cy="1296144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763688" y="4797152"/>
            <a:ext cx="1584176" cy="432048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75856" y="458112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63888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76256" y="3717032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E5808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месяц</a:t>
            </a:r>
            <a:endParaRPr lang="ru-RU" sz="2800" b="1" dirty="0">
              <a:ln>
                <a:solidFill>
                  <a:srgbClr val="FE5808"/>
                </a:solidFill>
              </a:ln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</a:t>
            </a:r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взаимодействие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539552" cy="425572"/>
          </a:xfrm>
          <a:prstGeom prst="rect">
            <a:avLst/>
          </a:prstGeom>
        </p:spPr>
      </p:pic>
      <p:pic>
        <p:nvPicPr>
          <p:cNvPr id="9218" name="Picture 2" descr="C:\Users\Ольга\Desktop\phone-and-email-logo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340768"/>
            <a:ext cx="4968552" cy="4961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</a:t>
            </a:r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взаимодействие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539552" cy="425572"/>
          </a:xfrm>
          <a:prstGeom prst="rect">
            <a:avLst/>
          </a:prstGeom>
        </p:spPr>
      </p:pic>
      <p:pic>
        <p:nvPicPr>
          <p:cNvPr id="5" name="Picture 3" descr="C:\Users\Ольга\Desktop\Feedback-title-image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7715672" cy="4104456"/>
          </a:xfrm>
          <a:prstGeom prst="rect">
            <a:avLst/>
          </a:prstGeom>
          <a:noFill/>
        </p:spPr>
      </p:pic>
      <p:pic>
        <p:nvPicPr>
          <p:cNvPr id="10242" name="Picture 2" descr="C:\Users\Ольга\Desktop\w256h2561339405812Contact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996952"/>
            <a:ext cx="1381077" cy="1381076"/>
          </a:xfrm>
          <a:prstGeom prst="rect">
            <a:avLst/>
          </a:prstGeom>
          <a:noFill/>
        </p:spPr>
      </p:pic>
      <p:pic>
        <p:nvPicPr>
          <p:cNvPr id="7" name="Picture 2" descr="C:\Users\Ольга\Desktop\w256h2561339405812Contact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76256" y="2924944"/>
            <a:ext cx="1381077" cy="1381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Самостоятельное расширение базы работодателей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C:\Users\Ольга\Desktop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626"/>
            <a:ext cx="446450" cy="55806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24944"/>
            <a:ext cx="2995533" cy="1872208"/>
          </a:xfrm>
          <a:prstGeom prst="rect">
            <a:avLst/>
          </a:prstGeom>
        </p:spPr>
      </p:pic>
      <p:pic>
        <p:nvPicPr>
          <p:cNvPr id="11266" name="Picture 2" descr="C:\Users\Ольга\Desktop\hello_html_1e657c8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36912"/>
            <a:ext cx="2309044" cy="2268426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267744" y="1196752"/>
            <a:ext cx="720080" cy="1152128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1133128"/>
            <a:ext cx="711696" cy="1143744"/>
          </a:xfrm>
          <a:prstGeom prst="straightConnector1">
            <a:avLst/>
          </a:prstGeom>
          <a:ln w="38100">
            <a:solidFill>
              <a:srgbClr val="3B7BC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3568" y="50038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Ежемесячное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01317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Сезонное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056" y="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Привлечение работодателей к обучению студентов навыкам эффективного трудоустройства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419872" y="2060848"/>
            <a:ext cx="1296144" cy="504056"/>
          </a:xfrm>
          <a:prstGeom prst="straightConnector1">
            <a:avLst/>
          </a:prstGeom>
          <a:ln w="38100">
            <a:solidFill>
              <a:srgbClr val="FE5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587727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Работодатель</a:t>
            </a:r>
            <a:endParaRPr lang="ru-RU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17728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Интервьюер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3" descr="C:\Users\Ольга\Desktop\class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792088" cy="594066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7936" r="11111" b="4762"/>
          <a:stretch>
            <a:fillRect/>
          </a:stretch>
        </p:blipFill>
        <p:spPr>
          <a:xfrm>
            <a:off x="467544" y="1772816"/>
            <a:ext cx="3024336" cy="3960440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3563888" y="3284984"/>
            <a:ext cx="1584176" cy="72008"/>
          </a:xfrm>
          <a:prstGeom prst="straightConnector1">
            <a:avLst/>
          </a:prstGeom>
          <a:ln w="38100">
            <a:solidFill>
              <a:srgbClr val="FE5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07904" y="4293096"/>
            <a:ext cx="1584176" cy="360040"/>
          </a:xfrm>
          <a:prstGeom prst="straightConnector1">
            <a:avLst/>
          </a:prstGeom>
          <a:ln w="38100">
            <a:solidFill>
              <a:srgbClr val="FE580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040" y="29969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Тренер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32040" y="44371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Ассессер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7B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9672" y="3284984"/>
            <a:ext cx="7324328" cy="189436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Благодарю за внимание</a:t>
            </a:r>
            <a:b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готова ответить на ваши вопросы!</a:t>
            </a:r>
            <a:endParaRPr lang="ru-RU" sz="5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центр содействия трудоустройству выпускников </a:t>
            </a:r>
            <a:r>
              <a:rPr lang="ru-RU" sz="2400" b="1" dirty="0" err="1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ТвГУ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2823234" cy="1976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0032" y="573325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Дата основания: </a:t>
            </a:r>
          </a:p>
          <a:p>
            <a:pPr algn="ctr"/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августа 2006г.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Ольга\Desktop\6ef0a3a68058b6117ba99653ae1c9b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3424706" cy="3482752"/>
          </a:xfrm>
          <a:prstGeom prst="rect">
            <a:avLst/>
          </a:prstGeom>
          <a:noFill/>
        </p:spPr>
      </p:pic>
      <p:sp>
        <p:nvSpPr>
          <p:cNvPr id="12" name="Стрелка вниз 11"/>
          <p:cNvSpPr/>
          <p:nvPr/>
        </p:nvSpPr>
        <p:spPr>
          <a:xfrm rot="18061149">
            <a:off x="4014581" y="3732074"/>
            <a:ext cx="432048" cy="1296144"/>
          </a:xfrm>
          <a:prstGeom prst="downArrow">
            <a:avLst/>
          </a:prstGeom>
          <a:solidFill>
            <a:srgbClr val="FE5808"/>
          </a:solidFill>
          <a:ln>
            <a:solidFill>
              <a:srgbClr val="FE5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820033"/>
              </p:ext>
            </p:extLst>
          </p:nvPr>
        </p:nvGraphicFramePr>
        <p:xfrm>
          <a:off x="2771800" y="1124744"/>
          <a:ext cx="5856312" cy="42137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248"/>
                <a:gridCol w="1224136"/>
                <a:gridCol w="1224136"/>
                <a:gridCol w="1175792"/>
              </a:tblGrid>
              <a:tr h="1013371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2014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2015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ctr"/>
                      <a:endParaRPr lang="ru-RU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заключенных заявок на размещение вакансий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610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431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505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</a:tr>
              <a:tr h="1013371">
                <a:tc>
                  <a:txBody>
                    <a:bodyPr/>
                    <a:lstStyle/>
                    <a:p>
                      <a:pPr algn="ctr"/>
                      <a:endParaRPr lang="ru-RU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Количество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компаний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243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191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E5808"/>
                          </a:solidFill>
                        </a:rPr>
                        <a:t>223</a:t>
                      </a:r>
                      <a:endParaRPr lang="ru-RU" b="1" dirty="0">
                        <a:solidFill>
                          <a:srgbClr val="FE5808"/>
                        </a:solidFill>
                      </a:endParaRPr>
                    </a:p>
                  </a:txBody>
                  <a:tcPr anchor="ctr">
                    <a:solidFill>
                      <a:srgbClr val="CCECF6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Ольга\Desktop\Fotolia_35234084_M_sonia_ai.jpg"/>
          <p:cNvPicPr>
            <a:picLocks noChangeAspect="1" noChangeArrowheads="1"/>
          </p:cNvPicPr>
          <p:nvPr/>
        </p:nvPicPr>
        <p:blipFill>
          <a:blip r:embed="rId3" cstate="print"/>
          <a:srcRect l="11491" t="7361" r="11367" b="10355"/>
          <a:stretch>
            <a:fillRect/>
          </a:stretch>
        </p:blipFill>
        <p:spPr bwMode="auto">
          <a:xfrm>
            <a:off x="539552" y="3284984"/>
            <a:ext cx="2160240" cy="230425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9512" y="1268760"/>
            <a:ext cx="25922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E5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Постоянные партнеры-работодатели </a:t>
            </a:r>
          </a:p>
          <a:p>
            <a:pPr algn="ctr"/>
            <a:r>
              <a:rPr lang="ru-RU" dirty="0" smtClean="0">
                <a:solidFill>
                  <a:srgbClr val="FE5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(за 3 года)</a:t>
            </a:r>
          </a:p>
          <a:p>
            <a:pPr algn="ctr"/>
            <a:endParaRPr lang="ru-RU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E580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84 компании</a:t>
            </a:r>
            <a:endParaRPr lang="ru-RU" sz="2400" b="1" dirty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Взаимовыгодное сотрудничество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 descr="C:\Users\Ольга\Desktop\kosmetika-v-salone-krasot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48680"/>
            <a:ext cx="9135376" cy="6093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Три аспекта взаимовыгодного сотрудничества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1520" y="620688"/>
            <a:ext cx="8352928" cy="0"/>
          </a:xfrm>
          <a:prstGeom prst="line">
            <a:avLst/>
          </a:prstGeom>
          <a:ln w="38100">
            <a:solidFill>
              <a:srgbClr val="FE5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7544" y="170080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Выстроенная и стабильная система работы с работодателями</a:t>
            </a:r>
          </a:p>
          <a:p>
            <a:pPr algn="ctr"/>
            <a:endParaRPr lang="ru-RU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620688"/>
            <a:ext cx="45719" cy="4608512"/>
          </a:xfrm>
          <a:prstGeom prst="rect">
            <a:avLst/>
          </a:prstGeom>
          <a:solidFill>
            <a:srgbClr val="FE5808"/>
          </a:solidFill>
          <a:ln>
            <a:solidFill>
              <a:srgbClr val="FE5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47864" y="177281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Самостоятельное расширение базы работодателей</a:t>
            </a:r>
            <a:endParaRPr lang="ru-RU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556792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Привлечение работодателей к обучению студентов навыкам эффективного трудоустройства</a:t>
            </a:r>
            <a:endParaRPr lang="ru-RU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620688"/>
            <a:ext cx="72008" cy="4608512"/>
          </a:xfrm>
          <a:prstGeom prst="rect">
            <a:avLst/>
          </a:prstGeom>
          <a:solidFill>
            <a:srgbClr val="FE5808"/>
          </a:solidFill>
          <a:ln>
            <a:solidFill>
              <a:srgbClr val="FE5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1826588" cy="1440722"/>
          </a:xfrm>
          <a:prstGeom prst="rect">
            <a:avLst/>
          </a:prstGeom>
        </p:spPr>
      </p:pic>
      <p:pic>
        <p:nvPicPr>
          <p:cNvPr id="4098" name="Picture 2" descr="C:\Users\Ольга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1368152" cy="1710190"/>
          </a:xfrm>
          <a:prstGeom prst="rect">
            <a:avLst/>
          </a:prstGeom>
          <a:noFill/>
        </p:spPr>
      </p:pic>
      <p:pic>
        <p:nvPicPr>
          <p:cNvPr id="4099" name="Picture 3" descr="C:\Users\Ольга\Desktop\classro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1944216" cy="1458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99592" cy="709553"/>
          </a:xfrm>
          <a:prstGeom prst="rect">
            <a:avLst/>
          </a:prstGeom>
        </p:spPr>
      </p:pic>
      <p:pic>
        <p:nvPicPr>
          <p:cNvPr id="5122" name="Picture 2" descr="C:\Users\Ольга\Desktop\Joined-up-care-thinking-570x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9144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99592" cy="709553"/>
          </a:xfrm>
          <a:prstGeom prst="rect">
            <a:avLst/>
          </a:prstGeom>
        </p:spPr>
      </p:pic>
      <p:pic>
        <p:nvPicPr>
          <p:cNvPr id="5122" name="Picture 2" descr="C:\Users\Ольга\Desktop\Joined-up-care-thinking-570x380.jpg"/>
          <p:cNvPicPr>
            <a:picLocks noChangeAspect="1" noChangeArrowheads="1"/>
          </p:cNvPicPr>
          <p:nvPr/>
        </p:nvPicPr>
        <p:blipFill>
          <a:blip r:embed="rId4" cstate="print">
            <a:lum bright="10000" contrast="-70000"/>
          </a:blip>
          <a:srcRect/>
          <a:stretch>
            <a:fillRect/>
          </a:stretch>
        </p:blipFill>
        <p:spPr bwMode="auto">
          <a:xfrm>
            <a:off x="0" y="980728"/>
            <a:ext cx="91440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Доступность информации</a:t>
            </a:r>
          </a:p>
          <a:p>
            <a:pPr algn="ctr"/>
            <a:endParaRPr lang="ru-RU" sz="3600" b="1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1409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Понятная структура размещения вакансий</a:t>
            </a:r>
            <a:endParaRPr lang="ru-RU" sz="3600" b="1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941168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Взаимодействие</a:t>
            </a:r>
            <a:endParaRPr lang="ru-RU" sz="3600" b="1" dirty="0" smtClean="0">
              <a:solidFill>
                <a:srgbClr val="FE580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доступность информации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88640"/>
            <a:ext cx="899592" cy="709553"/>
          </a:xfrm>
          <a:prstGeom prst="rect">
            <a:avLst/>
          </a:prstGeom>
        </p:spPr>
      </p:pic>
      <p:pic>
        <p:nvPicPr>
          <p:cNvPr id="6146" name="Picture 2" descr="C:\Users\Ольга\Desktop\сайт раб.jpg"/>
          <p:cNvPicPr>
            <a:picLocks noChangeAspect="1" noChangeArrowheads="1"/>
          </p:cNvPicPr>
          <p:nvPr/>
        </p:nvPicPr>
        <p:blipFill>
          <a:blip r:embed="rId4" cstate="print"/>
          <a:srcRect r="13431"/>
          <a:stretch>
            <a:fillRect/>
          </a:stretch>
        </p:blipFill>
        <p:spPr bwMode="auto">
          <a:xfrm>
            <a:off x="179512" y="1628800"/>
            <a:ext cx="8352928" cy="3590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Выстроенная и стабильная система </a:t>
            </a:r>
          </a:p>
          <a:p>
            <a:pPr algn="ctr"/>
            <a:r>
              <a:rPr lang="ru-RU" sz="2400" b="1" dirty="0" smtClean="0">
                <a:solidFill>
                  <a:srgbClr val="3B7B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с работодателями: доступность информации</a:t>
            </a:r>
            <a:endParaRPr lang="ru-RU" sz="2400" b="1" dirty="0">
              <a:solidFill>
                <a:srgbClr val="3B7BC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99592" cy="709553"/>
          </a:xfrm>
          <a:prstGeom prst="rect">
            <a:avLst/>
          </a:prstGeom>
        </p:spPr>
      </p:pic>
      <p:pic>
        <p:nvPicPr>
          <p:cNvPr id="7170" name="Picture 2" descr="C:\Users\Ольга\Desktop\сайт рабусл.jpg"/>
          <p:cNvPicPr>
            <a:picLocks noChangeAspect="1" noChangeArrowheads="1"/>
          </p:cNvPicPr>
          <p:nvPr/>
        </p:nvPicPr>
        <p:blipFill>
          <a:blip r:embed="rId4" cstate="print"/>
          <a:srcRect t="5134"/>
          <a:stretch>
            <a:fillRect/>
          </a:stretch>
        </p:blipFill>
        <p:spPr bwMode="auto">
          <a:xfrm>
            <a:off x="1619672" y="1340768"/>
            <a:ext cx="5705475" cy="5322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4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219</Words>
  <Application>Microsoft Office PowerPoint</Application>
  <PresentationFormat>Экран (4:3)</PresentationFormat>
  <Paragraphs>79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Schoolbook</vt:lpstr>
      <vt:lpstr>Verdana</vt:lpstr>
      <vt:lpstr>Wingdings</vt:lpstr>
      <vt:lpstr>Wingdings 2</vt:lpstr>
      <vt:lpstr>Тема Office</vt:lpstr>
      <vt:lpstr>Эркер</vt:lpstr>
      <vt:lpstr>«Работодатели  и ЦСТВ: взаимовыгодное сотрудничество»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  и готова ответить на ваши вопросы!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Рынок труда</dc:title>
  <dc:creator>userstvgu</dc:creator>
  <cp:lastModifiedBy>Большакова Ольга Андреевна</cp:lastModifiedBy>
  <cp:revision>160</cp:revision>
  <cp:lastPrinted>2016-09-21T12:35:06Z</cp:lastPrinted>
  <dcterms:created xsi:type="dcterms:W3CDTF">2014-07-07T10:25:13Z</dcterms:created>
  <dcterms:modified xsi:type="dcterms:W3CDTF">2017-02-17T10:14:09Z</dcterms:modified>
</cp:coreProperties>
</file>