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D4C"/>
    <a:srgbClr val="3B7B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1ECF-3C7F-4B39-ABEB-207E49DAE9E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F9B03-8207-4C40-9E1B-8D4D0E7D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1FFF-3444-42A5-9F3F-359A77E0E848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0013B-D13A-43F5-86C4-E5DA6FD3D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3356992"/>
            <a:ext cx="136815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6820272" cy="31683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</a:t>
            </a:r>
            <a:b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«Эффективное участие в «Дне карьеры» для работодателей </a:t>
            </a:r>
            <a:br>
              <a:rPr lang="ru-RU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А до Я» </a:t>
            </a:r>
            <a: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61653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Организатор: Региональный центр содействия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трудоустройству выпускников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ТвГУ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Users\userstvgu\Desktop\29811_html_m796364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943517" cy="95759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187624" y="4797152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Users\userstvgu\Desktop\Rt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941168"/>
            <a:ext cx="864096" cy="604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34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88024" y="1628800"/>
            <a:ext cx="3960440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Сделаем 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«День карьеры» 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эффективным вместе!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8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</a:t>
            </a:r>
          </a:p>
          <a:p>
            <a:pPr algn="ctr"/>
            <a:r>
              <a:rPr lang="ru-RU" sz="28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Фото и другое\Фото РЦТ 2011\День карьеры на сайт\DSCN2187.jpg"/>
          <p:cNvPicPr>
            <a:picLocks noChangeAspect="1" noChangeArrowheads="1"/>
          </p:cNvPicPr>
          <p:nvPr/>
        </p:nvPicPr>
        <p:blipFill>
          <a:blip r:embed="rId2" cstate="print"/>
          <a:srcRect t="7683" b="1973"/>
          <a:stretch>
            <a:fillRect/>
          </a:stretch>
        </p:blipFill>
        <p:spPr bwMode="auto">
          <a:xfrm>
            <a:off x="251520" y="260648"/>
            <a:ext cx="4437826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429309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Генеральный спонсор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2930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Спонсоры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Информационный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партнер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7" name="Picture 3" descr="\\192.168.5.161\папка обмена\логотипы\epam_logo_gray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1527126" cy="598256"/>
          </a:xfrm>
          <a:prstGeom prst="rect">
            <a:avLst/>
          </a:prstGeom>
          <a:noFill/>
        </p:spPr>
      </p:pic>
      <p:pic>
        <p:nvPicPr>
          <p:cNvPr id="6148" name="Picture 4" descr="\\192.168.5.161\папка обмена\логотипы\515135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1128"/>
            <a:ext cx="955245" cy="716434"/>
          </a:xfrm>
          <a:prstGeom prst="rect">
            <a:avLst/>
          </a:prstGeom>
          <a:noFill/>
        </p:spPr>
      </p:pic>
      <p:pic>
        <p:nvPicPr>
          <p:cNvPr id="6149" name="Picture 5" descr="\\192.168.5.161\папка обмена\логотипы\accen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085184"/>
            <a:ext cx="2232247" cy="983135"/>
          </a:xfrm>
          <a:prstGeom prst="rect">
            <a:avLst/>
          </a:prstGeom>
          <a:noFill/>
        </p:spPr>
      </p:pic>
      <p:pic>
        <p:nvPicPr>
          <p:cNvPr id="6150" name="Picture 6" descr="\\192.168.5.161\папка обмена\логотипы\вот это ради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733256"/>
            <a:ext cx="870187" cy="664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0"/>
            <a:ext cx="4834880" cy="3240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Уважаемые партнеры!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 подали заявку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участие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«Дне карьеры-2015»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9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22-23 апреля</a:t>
            </a:r>
            <a:endParaRPr lang="ru-RU" sz="49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Заголовок 9"/>
          <p:cNvSpPr txBox="1">
            <a:spLocks/>
          </p:cNvSpPr>
          <p:nvPr/>
        </p:nvSpPr>
        <p:spPr>
          <a:xfrm>
            <a:off x="179512" y="3284984"/>
            <a:ext cx="4464496" cy="314096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свою очередь мы хотим дать несколько 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B7BC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советов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которые основаны на опыте предыдущих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лет</a:t>
            </a:r>
            <a:r>
              <a:rPr lang="ru-RU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Они помогут вам повысить 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3B7BC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эффективность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своего участия. 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D:\Фото и другое\Фото РЦТ 2011\День карьеры на сайт\IMG_0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703574" cy="5555361"/>
          </a:xfrm>
          <a:prstGeom prst="rect">
            <a:avLst/>
          </a:prstGeom>
          <a:noFill/>
          <a:ln w="38100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31683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 апреля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Обратите внимание! 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этом году у нас новое </a:t>
            </a: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проведения мероприятия: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ул. </a:t>
            </a:r>
            <a:r>
              <a:rPr lang="ru-RU" sz="2800" dirty="0" err="1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Трехсвятская</a:t>
            </a: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д. 16/31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Актовый зал исторического факультета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 descr="D:\ДЕНЬ КАРЬЕРЫ\День карьеры 2015\Мастер-класс для работодателей по ДК\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89040"/>
            <a:ext cx="4367329" cy="2880320"/>
          </a:xfrm>
          <a:prstGeom prst="rect">
            <a:avLst/>
          </a:prstGeom>
          <a:noFill/>
        </p:spPr>
      </p:pic>
      <p:pic>
        <p:nvPicPr>
          <p:cNvPr id="3077" name="Picture 5" descr="D:\ДЕНЬ КАРЬЕРЫ\День карьеры 2015\Мастер-класс для работодателей по ДК\как проехать 11д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001049" cy="292494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2483768" y="5445224"/>
            <a:ext cx="309634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НЬ КАРЬЕРЫ\День карьеры 2015\Мастер-класс для работодателей по ДК\IMG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1" y="2924944"/>
            <a:ext cx="4608513" cy="3456384"/>
          </a:xfrm>
          <a:prstGeom prst="rect">
            <a:avLst/>
          </a:prstGeom>
          <a:noFill/>
        </p:spPr>
      </p:pic>
      <p:pic>
        <p:nvPicPr>
          <p:cNvPr id="1026" name="Picture 2" descr="D:\ДЕНЬ КАРЬЕРЫ\День карьеры 2015\Мастер-класс для работодателей по ДК\как проехать 1 д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275683" cy="378206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 апреля </a:t>
            </a: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проведения мероприятия: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Садовый переулок д. 35</a:t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Холл 1 этажа 3 корпуса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ТвГУ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83768" y="3429000"/>
            <a:ext cx="3888432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Повышаем эффективность с помощью: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55679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Взятых с собой </a:t>
            </a:r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анкет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для соискателей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(распечатанных)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собрать контактные данные кандидатов, так как не все приходят на «День карьеры» с резюме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Фото и другое\Фото РЦТ 2011\День карьеры на сайт\DSCN2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297028" cy="4395541"/>
          </a:xfrm>
          <a:prstGeom prst="rect">
            <a:avLst/>
          </a:prstGeom>
          <a:noFill/>
          <a:ln w="38100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Повышаем эффективность с помощью: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403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Собственной активности! 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ждите, пока соискатели сами подойдут, привлекайте их к разговору самостоятельно, встаньте рядом со своим рабочим столом и начинайте разговор с проходящими мимо кандидатами.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Фото и другое\Фото РЦТ 2011\День карьеры на сайт\IMG_0069.jpg"/>
          <p:cNvPicPr>
            <a:picLocks noChangeAspect="1" noChangeArrowheads="1"/>
          </p:cNvPicPr>
          <p:nvPr/>
        </p:nvPicPr>
        <p:blipFill>
          <a:blip r:embed="rId2" cstate="print"/>
          <a:srcRect l="15850" t="5594" r="15154"/>
          <a:stretch>
            <a:fillRect/>
          </a:stretch>
        </p:blipFill>
        <p:spPr bwMode="auto">
          <a:xfrm>
            <a:off x="251520" y="1556792"/>
            <a:ext cx="4381326" cy="3996644"/>
          </a:xfrm>
          <a:prstGeom prst="rect">
            <a:avLst/>
          </a:prstGeom>
          <a:noFill/>
          <a:ln w="38100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Повышаем эффективность с помощью: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08720"/>
            <a:ext cx="40324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Акций </a:t>
            </a:r>
          </a:p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соискателей!</a:t>
            </a:r>
          </a:p>
          <a:p>
            <a:pPr algn="ctr"/>
            <a:endParaRPr lang="ru-RU" sz="24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 можете придумать и провести акцию для соискателей (например, заполни анкету - получи приз)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поможет привлечь дополнительное внимание кандидатов к вашей компании и собрать большее количество анкет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D:\Фото и другое\Фото РЦТ 2011\День карьеры на сайт\IMG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3672408" cy="2448272"/>
          </a:xfrm>
          <a:prstGeom prst="rect">
            <a:avLst/>
          </a:prstGeom>
          <a:noFill/>
          <a:ln w="28575">
            <a:solidFill>
              <a:srgbClr val="3B7BC2"/>
            </a:solidFill>
          </a:ln>
        </p:spPr>
      </p:pic>
      <p:pic>
        <p:nvPicPr>
          <p:cNvPr id="3075" name="Picture 3" descr="D:\Фото и другое\Фото РЦТ 2011\День карьеры на сайт\IMG_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672408" cy="2448272"/>
          </a:xfrm>
          <a:prstGeom prst="rect">
            <a:avLst/>
          </a:prstGeom>
          <a:noFill/>
          <a:ln w="28575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Повышаем эффективность с помощью: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836712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«Живого микрофона»</a:t>
            </a:r>
          </a:p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 </a:t>
            </a:r>
            <a:r>
              <a:rPr lang="ru-RU" sz="2400" dirty="0" err="1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преля</a:t>
            </a:r>
            <a:endParaRPr lang="ru-RU" sz="24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мероприятия можно будет делать небольшие объявления о своей компании в микрофон, чтобы привлечь внимание соискателей. 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забывайте про это и обращайтесь к сотруднику РЦСТВ, чтобы воспользоваться данной услугой  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Фото и другое\Фото РЦТ 2011\День карьеры 2013_выбранное\Новая папка\IMG_8352.jpg"/>
          <p:cNvPicPr>
            <a:picLocks noChangeAspect="1" noChangeArrowheads="1"/>
          </p:cNvPicPr>
          <p:nvPr/>
        </p:nvPicPr>
        <p:blipFill>
          <a:blip r:embed="rId2" cstate="print"/>
          <a:srcRect l="30458" t="30208" r="14855"/>
          <a:stretch>
            <a:fillRect/>
          </a:stretch>
        </p:blipFill>
        <p:spPr bwMode="auto">
          <a:xfrm>
            <a:off x="827584" y="908720"/>
            <a:ext cx="2808312" cy="5375912"/>
          </a:xfrm>
          <a:prstGeom prst="rect">
            <a:avLst/>
          </a:prstGeom>
          <a:noFill/>
          <a:ln w="28575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Повышаем эффективность с помощью:</a:t>
            </a:r>
            <a:endParaRPr lang="ru-RU" sz="2800" dirty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052736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Участия в течение всего мероприятия</a:t>
            </a:r>
          </a:p>
          <a:p>
            <a:pPr algn="ctr"/>
            <a:endParaRPr lang="ru-RU" sz="24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 проведения мероприятия: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11.00 – 13.30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Соискатели будут приходить группами в определенное время. Поэтому мы рассчитываем на ваше участие до 13.30</a:t>
            </a: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D:\Фото и другое\Фото РЦТ 2011\День карьеры на сайт\IMG_0315.jpg"/>
          <p:cNvPicPr>
            <a:picLocks noChangeAspect="1" noChangeArrowheads="1"/>
          </p:cNvPicPr>
          <p:nvPr/>
        </p:nvPicPr>
        <p:blipFill>
          <a:blip r:embed="rId2" cstate="print"/>
          <a:srcRect t="13606"/>
          <a:stretch>
            <a:fillRect/>
          </a:stretch>
        </p:blipFill>
        <p:spPr bwMode="auto">
          <a:xfrm>
            <a:off x="539552" y="1124744"/>
            <a:ext cx="3611747" cy="4680520"/>
          </a:xfrm>
          <a:prstGeom prst="rect">
            <a:avLst/>
          </a:prstGeom>
          <a:noFill/>
          <a:ln w="28575">
            <a:solidFill>
              <a:srgbClr val="3B7BC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3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897</TotalTime>
  <Words>237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Мастер-класс   «Эффективное участие в «Дне карьеры» для работодателей  от А до Я»  </vt:lpstr>
      <vt:lpstr>Уважаемые партнеры!  Вы подали заявку  на участие  в «Дне карьеры-2015»  22-23 апреля</vt:lpstr>
      <vt:lpstr> 22 апреля Обратите внимание!  В этом году у нас новое   место проведения мероприятия: ул. Трехсвятская д. 16/31  Актовый зал исторического факультета</vt:lpstr>
      <vt:lpstr>23 апреля  место проведения мероприятия: Садовый переулок д. 35  Холл 1 этажа 3 корпуса ТвГУ</vt:lpstr>
      <vt:lpstr>Повышаем эффективность с помощью:</vt:lpstr>
      <vt:lpstr>Повышаем эффективность с помощью:</vt:lpstr>
      <vt:lpstr>Повышаем эффективность с помощью:</vt:lpstr>
      <vt:lpstr>Повышаем эффективность с помощью:</vt:lpstr>
      <vt:lpstr>Повышаем эффективность с помощью:</vt:lpstr>
      <vt:lpstr>Сделаем  «День карьеры»  эффективным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userstvgu</cp:lastModifiedBy>
  <cp:revision>103</cp:revision>
  <dcterms:created xsi:type="dcterms:W3CDTF">2014-06-20T10:26:29Z</dcterms:created>
  <dcterms:modified xsi:type="dcterms:W3CDTF">2015-04-30T10:29:52Z</dcterms:modified>
</cp:coreProperties>
</file>