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0" r:id="rId25"/>
    <p:sldId id="282" r:id="rId26"/>
    <p:sldId id="283" r:id="rId27"/>
    <p:sldId id="278" r:id="rId28"/>
    <p:sldId id="279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8DB9-B05D-43D7-A8D9-96873D9D5B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C0D1-2653-496B-B082-09512BD0B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671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8DB9-B05D-43D7-A8D9-96873D9D5B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C0D1-2653-496B-B082-09512BD0B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6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8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66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91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74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146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15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21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269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547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249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3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01-30 в 22.44.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712595"/>
            <a:ext cx="5702300" cy="371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3050" y="1936067"/>
            <a:ext cx="567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Удобный формат для студентов и работодателей</a:t>
            </a:r>
          </a:p>
        </p:txBody>
      </p:sp>
      <p:pic>
        <p:nvPicPr>
          <p:cNvPr id="4" name="Изображение 3" descr="Снимок экрана 2018-01-30 в 22.49.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1939212"/>
            <a:ext cx="2942948" cy="448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0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Снимок экрана 2018-01-30 в 22.31.5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734"/>
          <a:stretch/>
        </p:blipFill>
        <p:spPr>
          <a:xfrm>
            <a:off x="254000" y="2374277"/>
            <a:ext cx="73406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36675" y="1725714"/>
            <a:ext cx="6470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Быстрый и эффективный поиск по заданным категориям</a:t>
            </a:r>
            <a:endParaRPr lang="ru-RU" sz="2000" dirty="0"/>
          </a:p>
        </p:txBody>
      </p:sp>
      <p:pic>
        <p:nvPicPr>
          <p:cNvPr id="13" name="Изображение 12" descr="Снимок экрана 2018-01-30 в 22.54.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849468"/>
            <a:ext cx="4565650" cy="374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5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6675" y="1725714"/>
            <a:ext cx="647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Как использовать электронную ярмарку </a:t>
            </a:r>
            <a:r>
              <a:rPr lang="ru-RU" sz="2000" dirty="0"/>
              <a:t>вакансий с </a:t>
            </a:r>
            <a:r>
              <a:rPr lang="ru-RU" sz="2000" dirty="0" smtClean="0"/>
              <a:t>наиболее эффективно </a:t>
            </a:r>
            <a:r>
              <a:rPr lang="ru-RU" sz="2000" dirty="0"/>
              <a:t>для студентов и </a:t>
            </a:r>
            <a:r>
              <a:rPr lang="ru-RU" sz="2000" dirty="0" smtClean="0"/>
              <a:t>работодателей</a:t>
            </a:r>
            <a:r>
              <a:rPr lang="ru-RU" sz="2000" dirty="0"/>
              <a:t>?</a:t>
            </a:r>
          </a:p>
          <a:p>
            <a:pPr algn="ctr"/>
            <a:endParaRPr lang="ru-RU" sz="2000" dirty="0"/>
          </a:p>
        </p:txBody>
      </p:sp>
      <p:pic>
        <p:nvPicPr>
          <p:cNvPr id="5" name="Изображение 4" descr="Снимок экрана 2018-01-30 в 23.00.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036453"/>
            <a:ext cx="4662130" cy="35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10200" y="3188853"/>
            <a:ext cx="3873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ru-RU" sz="2000" dirty="0" smtClean="0"/>
              <a:t>Подбор вакансий под потребности студентов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charset="2"/>
              <a:buChar char="v"/>
            </a:pPr>
            <a:r>
              <a:rPr lang="ru-RU" sz="2000" dirty="0" smtClean="0"/>
              <a:t>Обширное информирование студентов об имеющихся вакансиях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4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6675" y="1852714"/>
            <a:ext cx="647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Как </a:t>
            </a:r>
            <a:r>
              <a:rPr lang="ru-RU" sz="2000" dirty="0"/>
              <a:t>ярмарка вакансий сделает работу HR более эффективным и как повлияет на трудоустройство студентов?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3688" y="3226952"/>
            <a:ext cx="60166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ru-RU" sz="2000" dirty="0"/>
              <a:t>Э</a:t>
            </a:r>
            <a:r>
              <a:rPr lang="ru-RU" sz="2000" dirty="0" smtClean="0"/>
              <a:t>лектронная </a:t>
            </a:r>
            <a:r>
              <a:rPr lang="ru-RU" sz="2000" dirty="0"/>
              <a:t>ярмарка вакансий увеличивает конверсию - </a:t>
            </a:r>
            <a:r>
              <a:rPr lang="ru-RU" sz="2000" dirty="0" smtClean="0"/>
              <a:t>количество </a:t>
            </a:r>
            <a:r>
              <a:rPr lang="ru-RU" sz="2000" dirty="0"/>
              <a:t>кандидатов </a:t>
            </a:r>
            <a:r>
              <a:rPr lang="ru-RU" sz="2000" dirty="0" smtClean="0"/>
              <a:t>рассматриваемых </a:t>
            </a:r>
            <a:r>
              <a:rPr lang="ru-RU" sz="2000" dirty="0"/>
              <a:t>на одну вакансию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charset="2"/>
              <a:buChar char="v"/>
            </a:pPr>
            <a:r>
              <a:rPr lang="ru-RU" sz="2000" dirty="0" smtClean="0"/>
              <a:t>Увеличит количество студентов получивших работу по профилю 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charset="2"/>
              <a:buChar char="v"/>
            </a:pPr>
            <a:r>
              <a:rPr lang="ru-RU" sz="2000" dirty="0" smtClean="0"/>
              <a:t>Студент получает информацию о том, какие вакансии ему может предложить на рынке труда</a:t>
            </a:r>
          </a:p>
          <a:p>
            <a:pPr marL="342900" indent="-342900">
              <a:buFont typeface="Wingdings" charset="2"/>
              <a:buChar char="v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145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877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6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99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50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571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16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86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575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58</Words>
  <Application>Microsoft Office PowerPoint</Application>
  <PresentationFormat>Экран (4:3)</PresentationFormat>
  <Paragraphs>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Academy of National Economy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Калугина Елена Владимировна</dc:creator>
  <cp:lastModifiedBy>Быстрова Ольга Юрьевна</cp:lastModifiedBy>
  <cp:revision>17</cp:revision>
  <dcterms:created xsi:type="dcterms:W3CDTF">2018-01-25T14:38:02Z</dcterms:created>
  <dcterms:modified xsi:type="dcterms:W3CDTF">2018-02-01T09:23:15Z</dcterms:modified>
</cp:coreProperties>
</file>