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730" r:id="rId5"/>
    <p:sldMasterId id="2147483744" r:id="rId6"/>
  </p:sldMasterIdLst>
  <p:notesMasterIdLst>
    <p:notesMasterId r:id="rId24"/>
  </p:notesMasterIdLst>
  <p:handoutMasterIdLst>
    <p:handoutMasterId r:id="rId25"/>
  </p:handoutMasterIdLst>
  <p:sldIdLst>
    <p:sldId id="548" r:id="rId7"/>
    <p:sldId id="550" r:id="rId8"/>
    <p:sldId id="505" r:id="rId9"/>
    <p:sldId id="520" r:id="rId10"/>
    <p:sldId id="522" r:id="rId11"/>
    <p:sldId id="523" r:id="rId12"/>
    <p:sldId id="554" r:id="rId13"/>
    <p:sldId id="555" r:id="rId14"/>
    <p:sldId id="559" r:id="rId15"/>
    <p:sldId id="560" r:id="rId16"/>
    <p:sldId id="553" r:id="rId17"/>
    <p:sldId id="551" r:id="rId18"/>
    <p:sldId id="552" r:id="rId19"/>
    <p:sldId id="556" r:id="rId20"/>
    <p:sldId id="557" r:id="rId21"/>
    <p:sldId id="558" r:id="rId22"/>
    <p:sldId id="52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orient="horz" pos="764">
          <p15:clr>
            <a:srgbClr val="A4A3A4"/>
          </p15:clr>
        </p15:guide>
        <p15:guide id="3" orient="horz" pos="3544">
          <p15:clr>
            <a:srgbClr val="A4A3A4"/>
          </p15:clr>
        </p15:guide>
        <p15:guide id="4" orient="horz" pos="2159">
          <p15:clr>
            <a:srgbClr val="A4A3A4"/>
          </p15:clr>
        </p15:guide>
        <p15:guide id="5" orient="horz" pos="1374">
          <p15:clr>
            <a:srgbClr val="A4A3A4"/>
          </p15:clr>
        </p15:guide>
        <p15:guide id="6" orient="horz" pos="3699">
          <p15:clr>
            <a:srgbClr val="A4A3A4"/>
          </p15:clr>
        </p15:guide>
        <p15:guide id="7" orient="horz" pos="1151">
          <p15:clr>
            <a:srgbClr val="A4A3A4"/>
          </p15:clr>
        </p15:guide>
        <p15:guide id="8" pos="2922">
          <p15:clr>
            <a:srgbClr val="A4A3A4"/>
          </p15:clr>
        </p15:guide>
        <p15:guide id="9" pos="391">
          <p15:clr>
            <a:srgbClr val="A4A3A4"/>
          </p15:clr>
        </p15:guide>
        <p15:guide id="10" pos="3158">
          <p15:clr>
            <a:srgbClr val="A4A3A4"/>
          </p15:clr>
        </p15:guide>
        <p15:guide id="11" pos="5474">
          <p15:clr>
            <a:srgbClr val="A4A3A4"/>
          </p15:clr>
        </p15:guide>
        <p15:guide id="12" pos="3987">
          <p15:clr>
            <a:srgbClr val="A4A3A4"/>
          </p15:clr>
        </p15:guide>
        <p15:guide id="13" pos="218">
          <p15:clr>
            <a:srgbClr val="A4A3A4"/>
          </p15:clr>
        </p15:guide>
        <p15:guide id="14" pos="257">
          <p15:clr>
            <a:srgbClr val="A4A3A4"/>
          </p15:clr>
        </p15:guide>
        <p15:guide id="15" pos="5107">
          <p15:clr>
            <a:srgbClr val="A4A3A4"/>
          </p15:clr>
        </p15:guide>
        <p15:guide id="16" pos="5166">
          <p15:clr>
            <a:srgbClr val="A4A3A4"/>
          </p15:clr>
        </p15:guide>
        <p15:guide id="17" pos="485">
          <p15:clr>
            <a:srgbClr val="A4A3A4"/>
          </p15:clr>
        </p15:guide>
        <p15:guide id="18" orient="horz" pos="1167">
          <p15:clr>
            <a:srgbClr val="A4A3A4"/>
          </p15:clr>
        </p15:guide>
        <p15:guide id="19" pos="2962">
          <p15:clr>
            <a:srgbClr val="A4A3A4"/>
          </p15:clr>
        </p15:guide>
        <p15:guide id="20" pos="258">
          <p15:clr>
            <a:srgbClr val="A4A3A4"/>
          </p15:clr>
        </p15:guide>
        <p15:guide id="21" pos="54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  <p:cmAuthor id="3" name="Viktoria Astapenko" initials="VA" lastIdx="0" clrIdx="2">
    <p:extLst>
      <p:ext uri="{19B8F6BF-5375-455C-9EA6-DF929625EA0E}">
        <p15:presenceInfo xmlns:p15="http://schemas.microsoft.com/office/powerpoint/2012/main" userId="S-1-5-21-1464873791-2821958317-2405219447-13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CB0"/>
    <a:srgbClr val="2FC2D9"/>
    <a:srgbClr val="464547"/>
    <a:srgbClr val="666666"/>
    <a:srgbClr val="B22746"/>
    <a:srgbClr val="A3C644"/>
    <a:srgbClr val="E6E6E6"/>
    <a:srgbClr val="CCCCCC"/>
    <a:srgbClr val="999999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559" autoAdjust="0"/>
  </p:normalViewPr>
  <p:slideViewPr>
    <p:cSldViewPr snapToGrid="0">
      <p:cViewPr varScale="1">
        <p:scale>
          <a:sx n="109" d="100"/>
          <a:sy n="109" d="100"/>
        </p:scale>
        <p:origin x="1794" y="102"/>
      </p:cViewPr>
      <p:guideLst>
        <p:guide orient="horz" pos="373"/>
        <p:guide orient="horz" pos="764"/>
        <p:guide orient="horz" pos="3544"/>
        <p:guide orient="horz" pos="2159"/>
        <p:guide orient="horz" pos="1374"/>
        <p:guide orient="horz" pos="3699"/>
        <p:guide orient="horz" pos="1151"/>
        <p:guide pos="2922"/>
        <p:guide pos="391"/>
        <p:guide pos="3158"/>
        <p:guide pos="5474"/>
        <p:guide pos="3987"/>
        <p:guide pos="218"/>
        <p:guide pos="257"/>
        <p:guide pos="5107"/>
        <p:guide pos="5166"/>
        <p:guide pos="485"/>
        <p:guide orient="horz" pos="1167"/>
        <p:guide pos="2962"/>
        <p:guide pos="258"/>
        <p:guide pos="54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.xml.rels><?xml version="1.0" encoding="UTF-8" standalone="yes"?>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3.xml.rels><?xml version="1.0" encoding="UTF-8" standalone="yes"?>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3.xml.rels><?xml version="1.0" encoding="UTF-8" standalone="yes"?>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7AAE9-C5FA-4A7A-B370-4F93073D781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C5CFBAE-3C5C-4AD8-B572-FB4845C00925}">
      <dgm:prSet phldrT="[Text]"/>
      <dgm:spPr/>
      <dgm:t>
        <a:bodyPr/>
        <a:lstStyle/>
        <a:p>
          <a:r>
            <a:rPr lang="ru-RU" dirty="0"/>
            <a:t/>
          </a:r>
          <a:endParaRPr lang="en-US" dirty="0"/>
        </a:p>
      </dgm:t>
    </dgm:pt>
    <dgm:pt modelId="{4B78A16F-D956-43FD-A217-D9054F393E4A}" type="sibTrans" cxnId="{3E01E3ED-C09B-4FD4-9346-2B39E195B48D}">
      <dgm:prSet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F488FFC-3833-4A90-8863-38AF036C4B11}" type="parTrans" cxnId="{3E01E3ED-C09B-4FD4-9346-2B39E195B48D}">
      <dgm:prSet/>
      <dgm:spPr/>
      <dgm:t>
        <a:bodyPr/>
        <a:lstStyle/>
        <a:p>
          <a:endParaRPr lang="en-US"/>
        </a:p>
      </dgm:t>
    </dgm:pt>
    <dgm:pt modelId="{ABDEC37D-F45B-4F2F-ABB3-7A7BB66E2461}" type="pres">
      <dgm:prSet presAssocID="{5C37AAE9-C5FA-4A7A-B370-4F93073D7817}" presName="Name0" presStyleCnt="0">
        <dgm:presLayoutVars>
          <dgm:chMax val="7"/>
          <dgm:chPref val="7"/>
          <dgm:dir/>
        </dgm:presLayoutVars>
      </dgm:prSet>
      <dgm:spPr/>
    </dgm:pt>
    <dgm:pt modelId="{1F70C8CF-B152-4D45-A87F-A7216F62316B}" type="pres">
      <dgm:prSet presAssocID="{5C37AAE9-C5FA-4A7A-B370-4F93073D7817}" presName="Name1" presStyleCnt="0"/>
      <dgm:spPr/>
    </dgm:pt>
    <dgm:pt modelId="{6E95BC42-816F-4E7E-A0BC-05FF1206D4ED}" type="pres">
      <dgm:prSet presAssocID="{4B78A16F-D956-43FD-A217-D9054F393E4A}" presName="picture_1" presStyleCnt="0"/>
      <dgm:spPr/>
    </dgm:pt>
    <dgm:pt modelId="{F4D91BE0-AA82-425D-8BEF-7777B50D8CB4}" type="pres">
      <dgm:prSet presAssocID="{4B78A16F-D956-43FD-A217-D9054F393E4A}" presName="pictureRepeatNode" presStyleLbl="alignImgPlace1" presStyleIdx="0" presStyleCnt="1" custScaleX="200000" custScaleY="200000"/>
      <dgm:spPr/>
      <dgm:t>
        <a:bodyPr/>
        <a:lstStyle/>
        <a:p>
          <a:endParaRPr lang="ru-RU"/>
        </a:p>
      </dgm:t>
    </dgm:pt>
    <dgm:pt modelId="{19DB9966-2537-49D0-BDE7-1E460EA9A4E8}" type="pres">
      <dgm:prSet presAssocID="{EC5CFBAE-3C5C-4AD8-B572-FB4845C00925}" presName="text_1" presStyleLbl="node1" presStyleIdx="0" presStyleCnt="0" custLinFactY="127518" custLinFactNeighborX="-1104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BE8EDE-5F49-4274-A8E6-2132351FAD46}" type="presOf" srcId="{5C37AAE9-C5FA-4A7A-B370-4F93073D7817}" destId="{ABDEC37D-F45B-4F2F-ABB3-7A7BB66E2461}" srcOrd="0" destOrd="0" presId="urn:microsoft.com/office/officeart/2008/layout/CircularPictureCallout"/>
    <dgm:cxn modelId="{4A1E16F3-48FD-4550-86D6-B9163227D410}" type="presOf" srcId="{4B78A16F-D956-43FD-A217-D9054F393E4A}" destId="{F4D91BE0-AA82-425D-8BEF-7777B50D8CB4}" srcOrd="0" destOrd="0" presId="urn:microsoft.com/office/officeart/2008/layout/CircularPictureCallout"/>
    <dgm:cxn modelId="{61C3CEA4-6EF8-4D46-B822-DA1B5B91BAFB}" type="presOf" srcId="{EC5CFBAE-3C5C-4AD8-B572-FB4845C00925}" destId="{19DB9966-2537-49D0-BDE7-1E460EA9A4E8}" srcOrd="0" destOrd="0" presId="urn:microsoft.com/office/officeart/2008/layout/CircularPictureCallout"/>
    <dgm:cxn modelId="{3E01E3ED-C09B-4FD4-9346-2B39E195B48D}" srcId="{5C37AAE9-C5FA-4A7A-B370-4F93073D7817}" destId="{EC5CFBAE-3C5C-4AD8-B572-FB4845C00925}" srcOrd="0" destOrd="0" parTransId="{AF488FFC-3833-4A90-8863-38AF036C4B11}" sibTransId="{4B78A16F-D956-43FD-A217-D9054F393E4A}"/>
    <dgm:cxn modelId="{21793941-E34E-46B3-B053-1E991201CDB9}" type="presParOf" srcId="{ABDEC37D-F45B-4F2F-ABB3-7A7BB66E2461}" destId="{1F70C8CF-B152-4D45-A87F-A7216F62316B}" srcOrd="0" destOrd="0" presId="urn:microsoft.com/office/officeart/2008/layout/CircularPictureCallout"/>
    <dgm:cxn modelId="{ADF015FF-7D63-4B63-A4F3-C5C490EC24C2}" type="presParOf" srcId="{1F70C8CF-B152-4D45-A87F-A7216F62316B}" destId="{6E95BC42-816F-4E7E-A0BC-05FF1206D4ED}" srcOrd="0" destOrd="0" presId="urn:microsoft.com/office/officeart/2008/layout/CircularPictureCallout"/>
    <dgm:cxn modelId="{E700175B-3341-4487-A70C-EDC7DE94A913}" type="presParOf" srcId="{6E95BC42-816F-4E7E-A0BC-05FF1206D4ED}" destId="{F4D91BE0-AA82-425D-8BEF-7777B50D8CB4}" srcOrd="0" destOrd="0" presId="urn:microsoft.com/office/officeart/2008/layout/CircularPictureCallout"/>
    <dgm:cxn modelId="{E2A5D3E9-0604-4CDE-A132-A34C8E49DD39}" type="presParOf" srcId="{1F70C8CF-B152-4D45-A87F-A7216F62316B}" destId="{19DB9966-2537-49D0-BDE7-1E460EA9A4E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DA96E-31F0-475F-BDC1-579F40C98E3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9AF2E79-471D-4F34-BF05-AB5D2F1974E4}">
      <dgm:prSet phldrT="[Text]"/>
      <dgm:spPr/>
      <dgm:t>
        <a:bodyPr/>
        <a:lstStyle/>
        <a:p>
          <a:r>
            <a:rPr lang="ru-RU" dirty="0"/>
            <a:t>Колодкина, 8</a:t>
          </a:r>
          <a:endParaRPr lang="en-US" dirty="0"/>
        </a:p>
      </dgm:t>
    </dgm:pt>
    <dgm:pt modelId="{AA7B8420-4A82-47DC-B17F-84D789F3AA3A}" type="parTrans" cxnId="{20713630-ACF2-440C-9D53-BEA49D5D13E0}">
      <dgm:prSet/>
      <dgm:spPr/>
      <dgm:t>
        <a:bodyPr/>
        <a:lstStyle/>
        <a:p>
          <a:endParaRPr lang="en-US"/>
        </a:p>
      </dgm:t>
    </dgm:pt>
    <dgm:pt modelId="{F037BFF8-BE33-4361-8A53-3CF3A17508E9}" type="sibTrans" cxnId="{20713630-ACF2-440C-9D53-BEA49D5D13E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EEC25058-FDA2-48CB-9AA4-41F11162A6C8}" type="pres">
      <dgm:prSet presAssocID="{043DA96E-31F0-475F-BDC1-579F40C98E3D}" presName="Name0" presStyleCnt="0">
        <dgm:presLayoutVars>
          <dgm:chMax val="7"/>
          <dgm:chPref val="7"/>
          <dgm:dir/>
        </dgm:presLayoutVars>
      </dgm:prSet>
      <dgm:spPr/>
    </dgm:pt>
    <dgm:pt modelId="{3BCADF23-43A0-4403-8F9F-C076F1EB7237}" type="pres">
      <dgm:prSet presAssocID="{043DA96E-31F0-475F-BDC1-579F40C98E3D}" presName="Name1" presStyleCnt="0"/>
      <dgm:spPr/>
    </dgm:pt>
    <dgm:pt modelId="{711F1736-941D-4AD5-909F-A9EDCB96B962}" type="pres">
      <dgm:prSet presAssocID="{F037BFF8-BE33-4361-8A53-3CF3A17508E9}" presName="picture_1" presStyleCnt="0"/>
      <dgm:spPr/>
    </dgm:pt>
    <dgm:pt modelId="{0BB5B714-D7BB-4DBA-A6E8-3F646C31A50F}" type="pres">
      <dgm:prSet presAssocID="{F037BFF8-BE33-4361-8A53-3CF3A17508E9}" presName="pictureRepeatNode" presStyleLbl="alignImgPlace1" presStyleIdx="0" presStyleCnt="1" custScaleX="131586" custScaleY="136270" custLinFactNeighborX="-1686" custLinFactNeighborY="3460"/>
      <dgm:spPr/>
      <dgm:t>
        <a:bodyPr/>
        <a:lstStyle/>
        <a:p>
          <a:endParaRPr lang="ru-RU"/>
        </a:p>
      </dgm:t>
    </dgm:pt>
    <dgm:pt modelId="{C29B3465-2499-4BE5-9370-C2DBD9DA661A}" type="pres">
      <dgm:prSet presAssocID="{49AF2E79-471D-4F34-BF05-AB5D2F1974E4}" presName="text_1" presStyleLbl="node1" presStyleIdx="0" presStyleCnt="0" custScaleX="148203" custScaleY="70400" custLinFactNeighborX="4308" custLinFactNeighborY="63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86DCB8-1BC9-4B88-BA73-29FFCB1A8774}" type="presOf" srcId="{49AF2E79-471D-4F34-BF05-AB5D2F1974E4}" destId="{C29B3465-2499-4BE5-9370-C2DBD9DA661A}" srcOrd="0" destOrd="0" presId="urn:microsoft.com/office/officeart/2008/layout/CircularPictureCallout"/>
    <dgm:cxn modelId="{2AB076AB-6019-4145-9DB3-4D5356AB4746}" type="presOf" srcId="{F037BFF8-BE33-4361-8A53-3CF3A17508E9}" destId="{0BB5B714-D7BB-4DBA-A6E8-3F646C31A50F}" srcOrd="0" destOrd="0" presId="urn:microsoft.com/office/officeart/2008/layout/CircularPictureCallout"/>
    <dgm:cxn modelId="{20713630-ACF2-440C-9D53-BEA49D5D13E0}" srcId="{043DA96E-31F0-475F-BDC1-579F40C98E3D}" destId="{49AF2E79-471D-4F34-BF05-AB5D2F1974E4}" srcOrd="0" destOrd="0" parTransId="{AA7B8420-4A82-47DC-B17F-84D789F3AA3A}" sibTransId="{F037BFF8-BE33-4361-8A53-3CF3A17508E9}"/>
    <dgm:cxn modelId="{4D4E114C-931C-4DC3-972D-59C73730E3E3}" type="presOf" srcId="{043DA96E-31F0-475F-BDC1-579F40C98E3D}" destId="{EEC25058-FDA2-48CB-9AA4-41F11162A6C8}" srcOrd="0" destOrd="0" presId="urn:microsoft.com/office/officeart/2008/layout/CircularPictureCallout"/>
    <dgm:cxn modelId="{2323F49B-4AB3-4DF9-AD44-C3DCC49F6B7E}" type="presParOf" srcId="{EEC25058-FDA2-48CB-9AA4-41F11162A6C8}" destId="{3BCADF23-43A0-4403-8F9F-C076F1EB7237}" srcOrd="0" destOrd="0" presId="urn:microsoft.com/office/officeart/2008/layout/CircularPictureCallout"/>
    <dgm:cxn modelId="{CB5420AA-2B35-4B53-AD68-D7CC1E9A3EFD}" type="presParOf" srcId="{3BCADF23-43A0-4403-8F9F-C076F1EB7237}" destId="{711F1736-941D-4AD5-909F-A9EDCB96B962}" srcOrd="0" destOrd="0" presId="urn:microsoft.com/office/officeart/2008/layout/CircularPictureCallout"/>
    <dgm:cxn modelId="{64198299-6616-4E25-8DC3-719117DFCD7A}" type="presParOf" srcId="{711F1736-941D-4AD5-909F-A9EDCB96B962}" destId="{0BB5B714-D7BB-4DBA-A6E8-3F646C31A50F}" srcOrd="0" destOrd="0" presId="urn:microsoft.com/office/officeart/2008/layout/CircularPictureCallout"/>
    <dgm:cxn modelId="{94E14AB7-3CA3-46C6-A090-9D308747668D}" type="presParOf" srcId="{3BCADF23-43A0-4403-8F9F-C076F1EB7237}" destId="{C29B3465-2499-4BE5-9370-C2DBD9DA661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2337F-2080-436D-A9A5-0863F03EB26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73B3900-B33D-4743-A1AF-853C555B021E}">
      <dgm:prSet phldrT="[Text]" custT="1"/>
      <dgm:spPr/>
      <dgm:t>
        <a:bodyPr/>
        <a:lstStyle/>
        <a:p>
          <a:r>
            <a:rPr lang="ru-RU" sz="2300" dirty="0"/>
            <a:t>Цанова, 6</a:t>
          </a:r>
          <a:endParaRPr lang="en-US" sz="2300" dirty="0"/>
        </a:p>
      </dgm:t>
    </dgm:pt>
    <dgm:pt modelId="{52C186BE-2D7D-4DC8-9C13-8EA42D8C3575}" type="parTrans" cxnId="{43DBE571-967D-4DAF-95DA-32D7C41883E6}">
      <dgm:prSet/>
      <dgm:spPr/>
      <dgm:t>
        <a:bodyPr/>
        <a:lstStyle/>
        <a:p>
          <a:endParaRPr lang="en-US"/>
        </a:p>
      </dgm:t>
    </dgm:pt>
    <dgm:pt modelId="{882F06E2-1350-4F3F-BF6C-9598051FA804}" type="sibTrans" cxnId="{43DBE571-967D-4DAF-95DA-32D7C41883E6}">
      <dgm:prSet/>
      <dgm:spPr>
        <a:blipFill>
          <a:blip xmlns:r="http://schemas.openxmlformats.org/officeDocument/2006/relationships" r:embed="rId1"/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189AF062-7481-472F-95FF-25D03D2A2B43}" type="pres">
      <dgm:prSet presAssocID="{7C12337F-2080-436D-A9A5-0863F03EB26D}" presName="Name0" presStyleCnt="0">
        <dgm:presLayoutVars>
          <dgm:chMax val="7"/>
          <dgm:chPref val="7"/>
          <dgm:dir/>
        </dgm:presLayoutVars>
      </dgm:prSet>
      <dgm:spPr/>
    </dgm:pt>
    <dgm:pt modelId="{65C1E10D-026E-4992-89DB-BFFCFD8E5057}" type="pres">
      <dgm:prSet presAssocID="{7C12337F-2080-436D-A9A5-0863F03EB26D}" presName="Name1" presStyleCnt="0"/>
      <dgm:spPr/>
    </dgm:pt>
    <dgm:pt modelId="{F6C8C09C-20D3-4B2F-AE74-98EEEAF15987}" type="pres">
      <dgm:prSet presAssocID="{882F06E2-1350-4F3F-BF6C-9598051FA804}" presName="picture_1" presStyleCnt="0"/>
      <dgm:spPr/>
    </dgm:pt>
    <dgm:pt modelId="{12426AC3-3ED2-4A2B-B029-D3F7161A44AF}" type="pres">
      <dgm:prSet presAssocID="{882F06E2-1350-4F3F-BF6C-9598051FA804}" presName="pictureRepeatNode" presStyleLbl="alignImgPlace1" presStyleIdx="0" presStyleCnt="1" custScaleX="96858" custScaleY="94678"/>
      <dgm:spPr/>
      <dgm:t>
        <a:bodyPr/>
        <a:lstStyle/>
        <a:p>
          <a:endParaRPr lang="ru-RU"/>
        </a:p>
      </dgm:t>
    </dgm:pt>
    <dgm:pt modelId="{0F1C487B-E03C-4446-BED6-07BB634CF6AA}" type="pres">
      <dgm:prSet presAssocID="{673B3900-B33D-4743-A1AF-853C555B021E}" presName="text_1" presStyleLbl="node1" presStyleIdx="0" presStyleCnt="0" custScaleX="125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DBE571-967D-4DAF-95DA-32D7C41883E6}" srcId="{7C12337F-2080-436D-A9A5-0863F03EB26D}" destId="{673B3900-B33D-4743-A1AF-853C555B021E}" srcOrd="0" destOrd="0" parTransId="{52C186BE-2D7D-4DC8-9C13-8EA42D8C3575}" sibTransId="{882F06E2-1350-4F3F-BF6C-9598051FA804}"/>
    <dgm:cxn modelId="{1EA42DC1-18E2-4231-97EC-5A7E3B29983F}" type="presOf" srcId="{7C12337F-2080-436D-A9A5-0863F03EB26D}" destId="{189AF062-7481-472F-95FF-25D03D2A2B43}" srcOrd="0" destOrd="0" presId="urn:microsoft.com/office/officeart/2008/layout/CircularPictureCallout"/>
    <dgm:cxn modelId="{84370F0A-1F74-43F3-9270-AE84A829BA7F}" type="presOf" srcId="{882F06E2-1350-4F3F-BF6C-9598051FA804}" destId="{12426AC3-3ED2-4A2B-B029-D3F7161A44AF}" srcOrd="0" destOrd="0" presId="urn:microsoft.com/office/officeart/2008/layout/CircularPictureCallout"/>
    <dgm:cxn modelId="{E24E6CAA-1669-45B8-AD26-626FAD6F0AFB}" type="presOf" srcId="{673B3900-B33D-4743-A1AF-853C555B021E}" destId="{0F1C487B-E03C-4446-BED6-07BB634CF6AA}" srcOrd="0" destOrd="0" presId="urn:microsoft.com/office/officeart/2008/layout/CircularPictureCallout"/>
    <dgm:cxn modelId="{CA0A4A8A-959C-4A5B-A545-FEAEC0641B49}" type="presParOf" srcId="{189AF062-7481-472F-95FF-25D03D2A2B43}" destId="{65C1E10D-026E-4992-89DB-BFFCFD8E5057}" srcOrd="0" destOrd="0" presId="urn:microsoft.com/office/officeart/2008/layout/CircularPictureCallout"/>
    <dgm:cxn modelId="{505AE27E-D1DC-4440-911F-9FD3E7646E6D}" type="presParOf" srcId="{65C1E10D-026E-4992-89DB-BFFCFD8E5057}" destId="{F6C8C09C-20D3-4B2F-AE74-98EEEAF15987}" srcOrd="0" destOrd="0" presId="urn:microsoft.com/office/officeart/2008/layout/CircularPictureCallout"/>
    <dgm:cxn modelId="{0C09BED1-B6DC-41F5-A49B-C72301FAC855}" type="presParOf" srcId="{F6C8C09C-20D3-4B2F-AE74-98EEEAF15987}" destId="{12426AC3-3ED2-4A2B-B029-D3F7161A44AF}" srcOrd="0" destOrd="0" presId="urn:microsoft.com/office/officeart/2008/layout/CircularPictureCallout"/>
    <dgm:cxn modelId="{B872842D-0418-40F8-8762-F0704BFAF285}" type="presParOf" srcId="{65C1E10D-026E-4992-89DB-BFFCFD8E5057}" destId="{0F1C487B-E03C-4446-BED6-07BB634CF6A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157B29-BC41-4E3F-8674-F0150B94CE8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9DE94D-8E2C-4B8E-AF85-020DF47F1E35}">
      <dgm:prSet phldrT="[Text]" custT="1"/>
      <dgm:spPr/>
      <dgm:t>
        <a:bodyPr/>
        <a:lstStyle/>
        <a:p>
          <a:r>
            <a:rPr lang="ru-RU" sz="1600" dirty="0"/>
            <a:t>Государственные</a:t>
          </a:r>
          <a:endParaRPr lang="en-US" sz="1600" dirty="0"/>
        </a:p>
      </dgm:t>
    </dgm:pt>
    <dgm:pt modelId="{62F29CE3-09C7-4771-9954-B75F422963DA}" type="parTrans" cxnId="{AF3E20C1-D2F8-4CE9-908E-BC793D286E13}">
      <dgm:prSet/>
      <dgm:spPr/>
      <dgm:t>
        <a:bodyPr/>
        <a:lstStyle/>
        <a:p>
          <a:endParaRPr lang="en-US"/>
        </a:p>
      </dgm:t>
    </dgm:pt>
    <dgm:pt modelId="{65EC583F-C4C4-4FBA-A06C-A7A2D03253A1}" type="sibTrans" cxnId="{AF3E20C1-D2F8-4CE9-908E-BC793D286E13}">
      <dgm:prSet/>
      <dgm:spPr/>
      <dgm:t>
        <a:bodyPr/>
        <a:lstStyle/>
        <a:p>
          <a:endParaRPr lang="en-US"/>
        </a:p>
      </dgm:t>
    </dgm:pt>
    <dgm:pt modelId="{83FAA788-80E5-4778-B78C-8CAF9F717DEC}">
      <dgm:prSet phldrT="[Text]"/>
      <dgm:spPr/>
      <dgm:t>
        <a:bodyPr/>
        <a:lstStyle/>
        <a:p>
          <a:r>
            <a:rPr lang="ru-RU" dirty="0"/>
            <a:t>Организаторы: биржи труда</a:t>
          </a:r>
          <a:endParaRPr lang="en-US" dirty="0"/>
        </a:p>
      </dgm:t>
    </dgm:pt>
    <dgm:pt modelId="{6C5AD6AE-D6FB-445C-B90B-7621CD5C85F0}" type="parTrans" cxnId="{0FF818DB-C15B-471E-A5F6-F8773C5E89F9}">
      <dgm:prSet/>
      <dgm:spPr/>
      <dgm:t>
        <a:bodyPr/>
        <a:lstStyle/>
        <a:p>
          <a:endParaRPr lang="en-US"/>
        </a:p>
      </dgm:t>
    </dgm:pt>
    <dgm:pt modelId="{097E994D-9C79-4C74-9730-8D10CB29CDDE}" type="sibTrans" cxnId="{0FF818DB-C15B-471E-A5F6-F8773C5E89F9}">
      <dgm:prSet/>
      <dgm:spPr/>
      <dgm:t>
        <a:bodyPr/>
        <a:lstStyle/>
        <a:p>
          <a:endParaRPr lang="en-US"/>
        </a:p>
      </dgm:t>
    </dgm:pt>
    <dgm:pt modelId="{5EFF6599-D31B-4B07-9150-0813E2BA2A00}">
      <dgm:prSet phldrT="[Text]"/>
      <dgm:spPr/>
      <dgm:t>
        <a:bodyPr/>
        <a:lstStyle/>
        <a:p>
          <a:r>
            <a:rPr lang="ru-RU" dirty="0"/>
            <a:t>Основная аудитория: безработные, вставшие на учет</a:t>
          </a:r>
          <a:endParaRPr lang="en-US" dirty="0"/>
        </a:p>
      </dgm:t>
    </dgm:pt>
    <dgm:pt modelId="{D406FD93-EFF0-45ED-9E6C-F104C768E7CF}" type="parTrans" cxnId="{78FC9477-2523-4BE4-BB81-EF2361424141}">
      <dgm:prSet/>
      <dgm:spPr/>
      <dgm:t>
        <a:bodyPr/>
        <a:lstStyle/>
        <a:p>
          <a:endParaRPr lang="en-US"/>
        </a:p>
      </dgm:t>
    </dgm:pt>
    <dgm:pt modelId="{6EA9C9C1-24CE-4068-83FF-89686FC9D754}" type="sibTrans" cxnId="{78FC9477-2523-4BE4-BB81-EF2361424141}">
      <dgm:prSet/>
      <dgm:spPr/>
      <dgm:t>
        <a:bodyPr/>
        <a:lstStyle/>
        <a:p>
          <a:endParaRPr lang="en-US"/>
        </a:p>
      </dgm:t>
    </dgm:pt>
    <dgm:pt modelId="{1EC49BA5-E32C-4716-85B9-74416E348B13}">
      <dgm:prSet phldrT="[Text]" custT="1"/>
      <dgm:spPr/>
      <dgm:t>
        <a:bodyPr/>
        <a:lstStyle/>
        <a:p>
          <a:r>
            <a:rPr lang="ru-RU" sz="1600" dirty="0"/>
            <a:t>Частные</a:t>
          </a:r>
          <a:endParaRPr lang="en-US" sz="1600" dirty="0"/>
        </a:p>
      </dgm:t>
    </dgm:pt>
    <dgm:pt modelId="{2A1AFE29-8591-4CB9-852B-7F99C81B6F2C}" type="parTrans" cxnId="{01FF604A-ED30-4D63-AD48-44E9B18FBB12}">
      <dgm:prSet/>
      <dgm:spPr/>
      <dgm:t>
        <a:bodyPr/>
        <a:lstStyle/>
        <a:p>
          <a:endParaRPr lang="en-US"/>
        </a:p>
      </dgm:t>
    </dgm:pt>
    <dgm:pt modelId="{7BD4C4BF-64A7-44E0-8008-3B3FA20C8173}" type="sibTrans" cxnId="{01FF604A-ED30-4D63-AD48-44E9B18FBB12}">
      <dgm:prSet/>
      <dgm:spPr/>
      <dgm:t>
        <a:bodyPr/>
        <a:lstStyle/>
        <a:p>
          <a:endParaRPr lang="en-US"/>
        </a:p>
      </dgm:t>
    </dgm:pt>
    <dgm:pt modelId="{8E2C4CC6-2D95-4482-AEDF-CF9FACF2ED43}">
      <dgm:prSet phldrT="[Text]"/>
      <dgm:spPr/>
      <dgm:t>
        <a:bodyPr/>
        <a:lstStyle/>
        <a:p>
          <a:r>
            <a:rPr lang="ru-RU" dirty="0"/>
            <a:t>Организаторы: кадровые агенства, сайты или некомерческие компании</a:t>
          </a:r>
          <a:endParaRPr lang="en-US" dirty="0"/>
        </a:p>
      </dgm:t>
    </dgm:pt>
    <dgm:pt modelId="{D2235A11-3E19-4B31-9157-B7596CA8824D}" type="parTrans" cxnId="{4ECD7105-797A-465F-9BEC-289F4AB1FDFB}">
      <dgm:prSet/>
      <dgm:spPr/>
      <dgm:t>
        <a:bodyPr/>
        <a:lstStyle/>
        <a:p>
          <a:endParaRPr lang="en-US"/>
        </a:p>
      </dgm:t>
    </dgm:pt>
    <dgm:pt modelId="{209E5E3E-9D51-4A23-92E3-A8B26D9D3FCA}" type="sibTrans" cxnId="{4ECD7105-797A-465F-9BEC-289F4AB1FDFB}">
      <dgm:prSet/>
      <dgm:spPr/>
      <dgm:t>
        <a:bodyPr/>
        <a:lstStyle/>
        <a:p>
          <a:endParaRPr lang="en-US"/>
        </a:p>
      </dgm:t>
    </dgm:pt>
    <dgm:pt modelId="{1E74012F-64E1-41FB-AB5E-E250EF498AB5}">
      <dgm:prSet phldrT="[Text]"/>
      <dgm:spPr/>
      <dgm:t>
        <a:bodyPr/>
        <a:lstStyle/>
        <a:p>
          <a:r>
            <a:rPr lang="ru-RU" dirty="0"/>
            <a:t>Участники: желающие найти работу или завязать новые контакты</a:t>
          </a:r>
          <a:endParaRPr lang="en-US" dirty="0"/>
        </a:p>
      </dgm:t>
    </dgm:pt>
    <dgm:pt modelId="{D4971C03-661E-41DC-879A-AD4EC5E7D50D}" type="parTrans" cxnId="{B78A9ECC-542F-49A6-B4EF-9E2D66843363}">
      <dgm:prSet/>
      <dgm:spPr/>
      <dgm:t>
        <a:bodyPr/>
        <a:lstStyle/>
        <a:p>
          <a:endParaRPr lang="en-US"/>
        </a:p>
      </dgm:t>
    </dgm:pt>
    <dgm:pt modelId="{AFD314C0-BA5A-441D-950D-BF1C3657C211}" type="sibTrans" cxnId="{B78A9ECC-542F-49A6-B4EF-9E2D66843363}">
      <dgm:prSet/>
      <dgm:spPr/>
      <dgm:t>
        <a:bodyPr/>
        <a:lstStyle/>
        <a:p>
          <a:endParaRPr lang="en-US"/>
        </a:p>
      </dgm:t>
    </dgm:pt>
    <dgm:pt modelId="{104FAD29-A73A-47EA-A29C-37371FB65DBC}">
      <dgm:prSet phldrT="[Text]" custT="1"/>
      <dgm:spPr/>
      <dgm:t>
        <a:bodyPr/>
        <a:lstStyle/>
        <a:p>
          <a:r>
            <a:rPr lang="ru-RU" sz="1600" dirty="0"/>
            <a:t>Специализированные</a:t>
          </a:r>
          <a:endParaRPr lang="en-US" sz="1600" dirty="0"/>
        </a:p>
      </dgm:t>
    </dgm:pt>
    <dgm:pt modelId="{E1D1BD27-87F5-43D0-ACF4-5FF6406B60CD}" type="parTrans" cxnId="{1760F81F-1203-4357-A78F-3B28B13EA7A9}">
      <dgm:prSet/>
      <dgm:spPr/>
      <dgm:t>
        <a:bodyPr/>
        <a:lstStyle/>
        <a:p>
          <a:endParaRPr lang="en-US"/>
        </a:p>
      </dgm:t>
    </dgm:pt>
    <dgm:pt modelId="{87F6A64A-75F1-4056-81E8-E82DC86EB832}" type="sibTrans" cxnId="{1760F81F-1203-4357-A78F-3B28B13EA7A9}">
      <dgm:prSet/>
      <dgm:spPr/>
      <dgm:t>
        <a:bodyPr/>
        <a:lstStyle/>
        <a:p>
          <a:endParaRPr lang="en-US"/>
        </a:p>
      </dgm:t>
    </dgm:pt>
    <dgm:pt modelId="{FB236459-D14B-4384-A236-4EB5F941C752}">
      <dgm:prSet phldrT="[Text]"/>
      <dgm:spPr/>
      <dgm:t>
        <a:bodyPr/>
        <a:lstStyle/>
        <a:p>
          <a:r>
            <a:rPr lang="ru-RU" dirty="0"/>
            <a:t>Здесь участники – специалисты, желающие найти работу в определенной сфере</a:t>
          </a:r>
          <a:endParaRPr lang="en-US" dirty="0"/>
        </a:p>
      </dgm:t>
    </dgm:pt>
    <dgm:pt modelId="{01A3EDDA-10B7-4242-A208-A1995400F55B}" type="parTrans" cxnId="{822E9A6B-F4BF-48EE-8F24-A339B892E46E}">
      <dgm:prSet/>
      <dgm:spPr/>
      <dgm:t>
        <a:bodyPr/>
        <a:lstStyle/>
        <a:p>
          <a:endParaRPr lang="en-US"/>
        </a:p>
      </dgm:t>
    </dgm:pt>
    <dgm:pt modelId="{75A83628-C2C2-4932-A4B6-B747E7966EB9}" type="sibTrans" cxnId="{822E9A6B-F4BF-48EE-8F24-A339B892E46E}">
      <dgm:prSet/>
      <dgm:spPr/>
      <dgm:t>
        <a:bodyPr/>
        <a:lstStyle/>
        <a:p>
          <a:endParaRPr lang="en-US"/>
        </a:p>
      </dgm:t>
    </dgm:pt>
    <dgm:pt modelId="{2E737D11-CFB2-4910-BBA1-BF06220A95DB}">
      <dgm:prSet phldrT="[Text]"/>
      <dgm:spPr/>
      <dgm:t>
        <a:bodyPr/>
        <a:lstStyle/>
        <a:p>
          <a:r>
            <a:rPr lang="ru-RU" dirty="0"/>
            <a:t>Очень часто проводят в специализированные ярмарки в сфере ИТ, сфере продаж, производства</a:t>
          </a:r>
          <a:endParaRPr lang="en-US" dirty="0"/>
        </a:p>
      </dgm:t>
    </dgm:pt>
    <dgm:pt modelId="{C09A5BC6-0D83-40F4-9A73-7C034F91FB3C}" type="parTrans" cxnId="{36D19962-4B4D-4094-B0FC-DCF307DDDA62}">
      <dgm:prSet/>
      <dgm:spPr/>
      <dgm:t>
        <a:bodyPr/>
        <a:lstStyle/>
        <a:p>
          <a:endParaRPr lang="en-US"/>
        </a:p>
      </dgm:t>
    </dgm:pt>
    <dgm:pt modelId="{ED17F924-4F33-48E2-B838-D775A7B2936C}" type="sibTrans" cxnId="{36D19962-4B4D-4094-B0FC-DCF307DDDA62}">
      <dgm:prSet/>
      <dgm:spPr/>
      <dgm:t>
        <a:bodyPr/>
        <a:lstStyle/>
        <a:p>
          <a:endParaRPr lang="en-US"/>
        </a:p>
      </dgm:t>
    </dgm:pt>
    <dgm:pt modelId="{B7282C31-ED8F-480A-A8FF-ABD04519C9D2}">
      <dgm:prSet phldrT="[Text]" custT="1"/>
      <dgm:spPr/>
      <dgm:t>
        <a:bodyPr/>
        <a:lstStyle/>
        <a:p>
          <a:r>
            <a:rPr lang="ru-RU" sz="1600" dirty="0"/>
            <a:t>Молодежные</a:t>
          </a:r>
          <a:endParaRPr lang="en-US" sz="1600" dirty="0"/>
        </a:p>
      </dgm:t>
    </dgm:pt>
    <dgm:pt modelId="{27881F96-ADA2-4EB1-9F9A-CEDF95A6213B}" type="parTrans" cxnId="{DE1E7E33-DE5F-4B3B-A552-64F97822697B}">
      <dgm:prSet/>
      <dgm:spPr/>
      <dgm:t>
        <a:bodyPr/>
        <a:lstStyle/>
        <a:p>
          <a:endParaRPr lang="en-US"/>
        </a:p>
      </dgm:t>
    </dgm:pt>
    <dgm:pt modelId="{88F02263-642B-47A8-BF6B-B21D1D6DA219}" type="sibTrans" cxnId="{DE1E7E33-DE5F-4B3B-A552-64F97822697B}">
      <dgm:prSet/>
      <dgm:spPr/>
      <dgm:t>
        <a:bodyPr/>
        <a:lstStyle/>
        <a:p>
          <a:endParaRPr lang="en-US"/>
        </a:p>
      </dgm:t>
    </dgm:pt>
    <dgm:pt modelId="{DF5A45D4-C031-4A06-8A58-58ED6ECFC268}">
      <dgm:prSet phldrT="[Text]"/>
      <dgm:spPr/>
      <dgm:t>
        <a:bodyPr/>
        <a:lstStyle/>
        <a:p>
          <a:r>
            <a:rPr lang="ru-RU" dirty="0"/>
            <a:t>Организаторы: учебные заведения или молодежные биржи труда</a:t>
          </a:r>
          <a:endParaRPr lang="en-US" dirty="0"/>
        </a:p>
      </dgm:t>
    </dgm:pt>
    <dgm:pt modelId="{B297B3AC-CE2C-4E34-A5A5-A6E312C4B328}" type="parTrans" cxnId="{50C00FB6-9F37-45D6-9750-BC5C7F335520}">
      <dgm:prSet/>
      <dgm:spPr/>
      <dgm:t>
        <a:bodyPr/>
        <a:lstStyle/>
        <a:p>
          <a:endParaRPr lang="en-US"/>
        </a:p>
      </dgm:t>
    </dgm:pt>
    <dgm:pt modelId="{8CABC57E-3016-4570-9F9A-239B48B46A5E}" type="sibTrans" cxnId="{50C00FB6-9F37-45D6-9750-BC5C7F335520}">
      <dgm:prSet/>
      <dgm:spPr/>
      <dgm:t>
        <a:bodyPr/>
        <a:lstStyle/>
        <a:p>
          <a:endParaRPr lang="en-US"/>
        </a:p>
      </dgm:t>
    </dgm:pt>
    <dgm:pt modelId="{C35C8A98-9F5E-432A-8673-EA55B4B29ECA}">
      <dgm:prSet phldrT="[Text]"/>
      <dgm:spPr/>
      <dgm:t>
        <a:bodyPr/>
        <a:lstStyle/>
        <a:p>
          <a:r>
            <a:rPr lang="ru-RU" dirty="0"/>
            <a:t>Участники: желающие найти стажировку студенты или выпускники без опыта</a:t>
          </a:r>
          <a:endParaRPr lang="en-US" dirty="0"/>
        </a:p>
      </dgm:t>
    </dgm:pt>
    <dgm:pt modelId="{5BD320F5-5E43-4556-9437-739C99C1A724}" type="parTrans" cxnId="{BB3181CB-FD0D-4CD9-99E9-C858C92FE1AC}">
      <dgm:prSet/>
      <dgm:spPr/>
      <dgm:t>
        <a:bodyPr/>
        <a:lstStyle/>
        <a:p>
          <a:endParaRPr lang="en-US"/>
        </a:p>
      </dgm:t>
    </dgm:pt>
    <dgm:pt modelId="{AE051621-7111-48F0-A304-27616C711FD0}" type="sibTrans" cxnId="{BB3181CB-FD0D-4CD9-99E9-C858C92FE1AC}">
      <dgm:prSet/>
      <dgm:spPr/>
      <dgm:t>
        <a:bodyPr/>
        <a:lstStyle/>
        <a:p>
          <a:endParaRPr lang="en-US"/>
        </a:p>
      </dgm:t>
    </dgm:pt>
    <dgm:pt modelId="{4C246CB7-C144-4A42-9007-902E25FA1BB3}" type="pres">
      <dgm:prSet presAssocID="{28157B29-BC41-4E3F-8674-F0150B94CE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749E63-DFF4-4795-A9D3-40682437CE65}" type="pres">
      <dgm:prSet presAssocID="{B39DE94D-8E2C-4B8E-AF85-020DF47F1E35}" presName="composite" presStyleCnt="0"/>
      <dgm:spPr/>
    </dgm:pt>
    <dgm:pt modelId="{EF81E12C-951C-4014-916D-CD6855097FBE}" type="pres">
      <dgm:prSet presAssocID="{B39DE94D-8E2C-4B8E-AF85-020DF47F1E3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9BAEC-21B1-4E03-932E-870B677F9C46}" type="pres">
      <dgm:prSet presAssocID="{B39DE94D-8E2C-4B8E-AF85-020DF47F1E3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50F6C-6234-474F-8B0D-27DEF30FC1A1}" type="pres">
      <dgm:prSet presAssocID="{65EC583F-C4C4-4FBA-A06C-A7A2D03253A1}" presName="space" presStyleCnt="0"/>
      <dgm:spPr/>
    </dgm:pt>
    <dgm:pt modelId="{B9AF7CD5-5ACB-4DB3-9E64-19CFEDBB2374}" type="pres">
      <dgm:prSet presAssocID="{1EC49BA5-E32C-4716-85B9-74416E348B13}" presName="composite" presStyleCnt="0"/>
      <dgm:spPr/>
    </dgm:pt>
    <dgm:pt modelId="{2ADF1983-9CFF-4386-930C-D4FAA15DBCE8}" type="pres">
      <dgm:prSet presAssocID="{1EC49BA5-E32C-4716-85B9-74416E348B1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474CB-7254-4239-8FE5-17748F1B6B90}" type="pres">
      <dgm:prSet presAssocID="{1EC49BA5-E32C-4716-85B9-74416E348B1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2AAE2-0AAE-431C-9EF4-FED90F73E326}" type="pres">
      <dgm:prSet presAssocID="{7BD4C4BF-64A7-44E0-8008-3B3FA20C8173}" presName="space" presStyleCnt="0"/>
      <dgm:spPr/>
    </dgm:pt>
    <dgm:pt modelId="{DCA0C5B6-6D20-4B3B-89C1-11A0B4633AD9}" type="pres">
      <dgm:prSet presAssocID="{104FAD29-A73A-47EA-A29C-37371FB65DBC}" presName="composite" presStyleCnt="0"/>
      <dgm:spPr/>
    </dgm:pt>
    <dgm:pt modelId="{2F080C14-858E-41E2-BB57-D319F2D695F4}" type="pres">
      <dgm:prSet presAssocID="{104FAD29-A73A-47EA-A29C-37371FB65DBC}" presName="parTx" presStyleLbl="alignNode1" presStyleIdx="2" presStyleCnt="4" custScaleX="118415" custScaleY="107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2714D-62D0-47F5-9257-2F56297D3E33}" type="pres">
      <dgm:prSet presAssocID="{104FAD29-A73A-47EA-A29C-37371FB65DBC}" presName="desTx" presStyleLbl="alignAccFollowNode1" presStyleIdx="2" presStyleCnt="4" custScaleX="120379" custLinFactNeighborX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8F3D5-B84F-4563-BF86-9308197861B3}" type="pres">
      <dgm:prSet presAssocID="{87F6A64A-75F1-4056-81E8-E82DC86EB832}" presName="space" presStyleCnt="0"/>
      <dgm:spPr/>
    </dgm:pt>
    <dgm:pt modelId="{B1583602-0E24-4091-9FE6-F2EECF24C873}" type="pres">
      <dgm:prSet presAssocID="{B7282C31-ED8F-480A-A8FF-ABD04519C9D2}" presName="composite" presStyleCnt="0"/>
      <dgm:spPr/>
    </dgm:pt>
    <dgm:pt modelId="{993140DB-0ACB-49EA-B31C-F0EC7E231DBB}" type="pres">
      <dgm:prSet presAssocID="{B7282C31-ED8F-480A-A8FF-ABD04519C9D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73619-1A09-4A15-B61E-E564365670CE}" type="pres">
      <dgm:prSet presAssocID="{B7282C31-ED8F-480A-A8FF-ABD04519C9D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FC9477-2523-4BE4-BB81-EF2361424141}" srcId="{B39DE94D-8E2C-4B8E-AF85-020DF47F1E35}" destId="{5EFF6599-D31B-4B07-9150-0813E2BA2A00}" srcOrd="1" destOrd="0" parTransId="{D406FD93-EFF0-45ED-9E6C-F104C768E7CF}" sibTransId="{6EA9C9C1-24CE-4068-83FF-89686FC9D754}"/>
    <dgm:cxn modelId="{B78A9ECC-542F-49A6-B4EF-9E2D66843363}" srcId="{1EC49BA5-E32C-4716-85B9-74416E348B13}" destId="{1E74012F-64E1-41FB-AB5E-E250EF498AB5}" srcOrd="1" destOrd="0" parTransId="{D4971C03-661E-41DC-879A-AD4EC5E7D50D}" sibTransId="{AFD314C0-BA5A-441D-950D-BF1C3657C211}"/>
    <dgm:cxn modelId="{AF3E20C1-D2F8-4CE9-908E-BC793D286E13}" srcId="{28157B29-BC41-4E3F-8674-F0150B94CE80}" destId="{B39DE94D-8E2C-4B8E-AF85-020DF47F1E35}" srcOrd="0" destOrd="0" parTransId="{62F29CE3-09C7-4771-9954-B75F422963DA}" sibTransId="{65EC583F-C4C4-4FBA-A06C-A7A2D03253A1}"/>
    <dgm:cxn modelId="{F0D77D1E-252D-4F21-82AD-9988B828EAAA}" type="presOf" srcId="{5EFF6599-D31B-4B07-9150-0813E2BA2A00}" destId="{F189BAEC-21B1-4E03-932E-870B677F9C46}" srcOrd="0" destOrd="1" presId="urn:microsoft.com/office/officeart/2005/8/layout/hList1"/>
    <dgm:cxn modelId="{BF3B70C2-548A-4448-A453-84B2F9CB1606}" type="presOf" srcId="{B39DE94D-8E2C-4B8E-AF85-020DF47F1E35}" destId="{EF81E12C-951C-4014-916D-CD6855097FBE}" srcOrd="0" destOrd="0" presId="urn:microsoft.com/office/officeart/2005/8/layout/hList1"/>
    <dgm:cxn modelId="{0FF818DB-C15B-471E-A5F6-F8773C5E89F9}" srcId="{B39DE94D-8E2C-4B8E-AF85-020DF47F1E35}" destId="{83FAA788-80E5-4778-B78C-8CAF9F717DEC}" srcOrd="0" destOrd="0" parTransId="{6C5AD6AE-D6FB-445C-B90B-7621CD5C85F0}" sibTransId="{097E994D-9C79-4C74-9730-8D10CB29CDDE}"/>
    <dgm:cxn modelId="{3DEBCC66-80B5-412E-ACFF-ADDDA7D858CF}" type="presOf" srcId="{104FAD29-A73A-47EA-A29C-37371FB65DBC}" destId="{2F080C14-858E-41E2-BB57-D319F2D695F4}" srcOrd="0" destOrd="0" presId="urn:microsoft.com/office/officeart/2005/8/layout/hList1"/>
    <dgm:cxn modelId="{4ECD7105-797A-465F-9BEC-289F4AB1FDFB}" srcId="{1EC49BA5-E32C-4716-85B9-74416E348B13}" destId="{8E2C4CC6-2D95-4482-AEDF-CF9FACF2ED43}" srcOrd="0" destOrd="0" parTransId="{D2235A11-3E19-4B31-9157-B7596CA8824D}" sibTransId="{209E5E3E-9D51-4A23-92E3-A8B26D9D3FCA}"/>
    <dgm:cxn modelId="{822E9A6B-F4BF-48EE-8F24-A339B892E46E}" srcId="{104FAD29-A73A-47EA-A29C-37371FB65DBC}" destId="{FB236459-D14B-4384-A236-4EB5F941C752}" srcOrd="0" destOrd="0" parTransId="{01A3EDDA-10B7-4242-A208-A1995400F55B}" sibTransId="{75A83628-C2C2-4932-A4B6-B747E7966EB9}"/>
    <dgm:cxn modelId="{658765E8-D707-499D-A027-A46829295F81}" type="presOf" srcId="{FB236459-D14B-4384-A236-4EB5F941C752}" destId="{B1F2714D-62D0-47F5-9257-2F56297D3E33}" srcOrd="0" destOrd="0" presId="urn:microsoft.com/office/officeart/2005/8/layout/hList1"/>
    <dgm:cxn modelId="{BB3181CB-FD0D-4CD9-99E9-C858C92FE1AC}" srcId="{B7282C31-ED8F-480A-A8FF-ABD04519C9D2}" destId="{C35C8A98-9F5E-432A-8673-EA55B4B29ECA}" srcOrd="1" destOrd="0" parTransId="{5BD320F5-5E43-4556-9437-739C99C1A724}" sibTransId="{AE051621-7111-48F0-A304-27616C711FD0}"/>
    <dgm:cxn modelId="{50C00FB6-9F37-45D6-9750-BC5C7F335520}" srcId="{B7282C31-ED8F-480A-A8FF-ABD04519C9D2}" destId="{DF5A45D4-C031-4A06-8A58-58ED6ECFC268}" srcOrd="0" destOrd="0" parTransId="{B297B3AC-CE2C-4E34-A5A5-A6E312C4B328}" sibTransId="{8CABC57E-3016-4570-9F9A-239B48B46A5E}"/>
    <dgm:cxn modelId="{536DFB6B-2826-453A-95B8-3A1BE96C48EF}" type="presOf" srcId="{B7282C31-ED8F-480A-A8FF-ABD04519C9D2}" destId="{993140DB-0ACB-49EA-B31C-F0EC7E231DBB}" srcOrd="0" destOrd="0" presId="urn:microsoft.com/office/officeart/2005/8/layout/hList1"/>
    <dgm:cxn modelId="{36D19962-4B4D-4094-B0FC-DCF307DDDA62}" srcId="{104FAD29-A73A-47EA-A29C-37371FB65DBC}" destId="{2E737D11-CFB2-4910-BBA1-BF06220A95DB}" srcOrd="1" destOrd="0" parTransId="{C09A5BC6-0D83-40F4-9A73-7C034F91FB3C}" sibTransId="{ED17F924-4F33-48E2-B838-D775A7B2936C}"/>
    <dgm:cxn modelId="{1CA019DA-16DE-407C-8EF4-E445663F6A59}" type="presOf" srcId="{2E737D11-CFB2-4910-BBA1-BF06220A95DB}" destId="{B1F2714D-62D0-47F5-9257-2F56297D3E33}" srcOrd="0" destOrd="1" presId="urn:microsoft.com/office/officeart/2005/8/layout/hList1"/>
    <dgm:cxn modelId="{0923825A-CC2C-4ECE-B6A3-82A1282A38E5}" type="presOf" srcId="{1E74012F-64E1-41FB-AB5E-E250EF498AB5}" destId="{047474CB-7254-4239-8FE5-17748F1B6B90}" srcOrd="0" destOrd="1" presId="urn:microsoft.com/office/officeart/2005/8/layout/hList1"/>
    <dgm:cxn modelId="{376652B5-8145-4172-9899-898437A5013F}" type="presOf" srcId="{83FAA788-80E5-4778-B78C-8CAF9F717DEC}" destId="{F189BAEC-21B1-4E03-932E-870B677F9C46}" srcOrd="0" destOrd="0" presId="urn:microsoft.com/office/officeart/2005/8/layout/hList1"/>
    <dgm:cxn modelId="{01FF604A-ED30-4D63-AD48-44E9B18FBB12}" srcId="{28157B29-BC41-4E3F-8674-F0150B94CE80}" destId="{1EC49BA5-E32C-4716-85B9-74416E348B13}" srcOrd="1" destOrd="0" parTransId="{2A1AFE29-8591-4CB9-852B-7F99C81B6F2C}" sibTransId="{7BD4C4BF-64A7-44E0-8008-3B3FA20C8173}"/>
    <dgm:cxn modelId="{8A2620BF-E702-417B-8C61-EBE13577C8AF}" type="presOf" srcId="{C35C8A98-9F5E-432A-8673-EA55B4B29ECA}" destId="{ECF73619-1A09-4A15-B61E-E564365670CE}" srcOrd="0" destOrd="1" presId="urn:microsoft.com/office/officeart/2005/8/layout/hList1"/>
    <dgm:cxn modelId="{DE1E7E33-DE5F-4B3B-A552-64F97822697B}" srcId="{28157B29-BC41-4E3F-8674-F0150B94CE80}" destId="{B7282C31-ED8F-480A-A8FF-ABD04519C9D2}" srcOrd="3" destOrd="0" parTransId="{27881F96-ADA2-4EB1-9F9A-CEDF95A6213B}" sibTransId="{88F02263-642B-47A8-BF6B-B21D1D6DA219}"/>
    <dgm:cxn modelId="{1760F81F-1203-4357-A78F-3B28B13EA7A9}" srcId="{28157B29-BC41-4E3F-8674-F0150B94CE80}" destId="{104FAD29-A73A-47EA-A29C-37371FB65DBC}" srcOrd="2" destOrd="0" parTransId="{E1D1BD27-87F5-43D0-ACF4-5FF6406B60CD}" sibTransId="{87F6A64A-75F1-4056-81E8-E82DC86EB832}"/>
    <dgm:cxn modelId="{91650143-4F17-49CF-93BE-ED5B000F5BB5}" type="presOf" srcId="{DF5A45D4-C031-4A06-8A58-58ED6ECFC268}" destId="{ECF73619-1A09-4A15-B61E-E564365670CE}" srcOrd="0" destOrd="0" presId="urn:microsoft.com/office/officeart/2005/8/layout/hList1"/>
    <dgm:cxn modelId="{93C2716C-2255-4ACE-B9A3-BB024D4C1D08}" type="presOf" srcId="{28157B29-BC41-4E3F-8674-F0150B94CE80}" destId="{4C246CB7-C144-4A42-9007-902E25FA1BB3}" srcOrd="0" destOrd="0" presId="urn:microsoft.com/office/officeart/2005/8/layout/hList1"/>
    <dgm:cxn modelId="{D3C243E3-1C2D-428F-AE87-FD6FEA9CB39C}" type="presOf" srcId="{1EC49BA5-E32C-4716-85B9-74416E348B13}" destId="{2ADF1983-9CFF-4386-930C-D4FAA15DBCE8}" srcOrd="0" destOrd="0" presId="urn:microsoft.com/office/officeart/2005/8/layout/hList1"/>
    <dgm:cxn modelId="{0BD54B1E-8C58-4B07-BF8B-5E7376AC298A}" type="presOf" srcId="{8E2C4CC6-2D95-4482-AEDF-CF9FACF2ED43}" destId="{047474CB-7254-4239-8FE5-17748F1B6B90}" srcOrd="0" destOrd="0" presId="urn:microsoft.com/office/officeart/2005/8/layout/hList1"/>
    <dgm:cxn modelId="{386B8665-0170-44E1-813E-B2439565DB93}" type="presParOf" srcId="{4C246CB7-C144-4A42-9007-902E25FA1BB3}" destId="{1F749E63-DFF4-4795-A9D3-40682437CE65}" srcOrd="0" destOrd="0" presId="urn:microsoft.com/office/officeart/2005/8/layout/hList1"/>
    <dgm:cxn modelId="{EAA8E8C6-78FE-493D-A6B3-E97ABEDDCE5B}" type="presParOf" srcId="{1F749E63-DFF4-4795-A9D3-40682437CE65}" destId="{EF81E12C-951C-4014-916D-CD6855097FBE}" srcOrd="0" destOrd="0" presId="urn:microsoft.com/office/officeart/2005/8/layout/hList1"/>
    <dgm:cxn modelId="{DA96B507-8D16-4EA3-931A-F6AAD436E417}" type="presParOf" srcId="{1F749E63-DFF4-4795-A9D3-40682437CE65}" destId="{F189BAEC-21B1-4E03-932E-870B677F9C46}" srcOrd="1" destOrd="0" presId="urn:microsoft.com/office/officeart/2005/8/layout/hList1"/>
    <dgm:cxn modelId="{2A1B5BB1-98DE-46AE-B826-3B7B83ADD71E}" type="presParOf" srcId="{4C246CB7-C144-4A42-9007-902E25FA1BB3}" destId="{2B350F6C-6234-474F-8B0D-27DEF30FC1A1}" srcOrd="1" destOrd="0" presId="urn:microsoft.com/office/officeart/2005/8/layout/hList1"/>
    <dgm:cxn modelId="{243BCC4A-BDD3-447F-ADCB-95F441699232}" type="presParOf" srcId="{4C246CB7-C144-4A42-9007-902E25FA1BB3}" destId="{B9AF7CD5-5ACB-4DB3-9E64-19CFEDBB2374}" srcOrd="2" destOrd="0" presId="urn:microsoft.com/office/officeart/2005/8/layout/hList1"/>
    <dgm:cxn modelId="{4FAB4A09-D7AC-4CDD-906B-C35ED06E48E1}" type="presParOf" srcId="{B9AF7CD5-5ACB-4DB3-9E64-19CFEDBB2374}" destId="{2ADF1983-9CFF-4386-930C-D4FAA15DBCE8}" srcOrd="0" destOrd="0" presId="urn:microsoft.com/office/officeart/2005/8/layout/hList1"/>
    <dgm:cxn modelId="{053AAE28-CFBF-49E4-997A-AA3A198EAF49}" type="presParOf" srcId="{B9AF7CD5-5ACB-4DB3-9E64-19CFEDBB2374}" destId="{047474CB-7254-4239-8FE5-17748F1B6B90}" srcOrd="1" destOrd="0" presId="urn:microsoft.com/office/officeart/2005/8/layout/hList1"/>
    <dgm:cxn modelId="{EAAC405E-9A00-48A0-AF73-61A74328C71B}" type="presParOf" srcId="{4C246CB7-C144-4A42-9007-902E25FA1BB3}" destId="{7E52AAE2-0AAE-431C-9EF4-FED90F73E326}" srcOrd="3" destOrd="0" presId="urn:microsoft.com/office/officeart/2005/8/layout/hList1"/>
    <dgm:cxn modelId="{2E4AB184-38B5-47B7-AB3E-F66F43A8242E}" type="presParOf" srcId="{4C246CB7-C144-4A42-9007-902E25FA1BB3}" destId="{DCA0C5B6-6D20-4B3B-89C1-11A0B4633AD9}" srcOrd="4" destOrd="0" presId="urn:microsoft.com/office/officeart/2005/8/layout/hList1"/>
    <dgm:cxn modelId="{17360273-7C7F-4B15-A1DF-21D74295068C}" type="presParOf" srcId="{DCA0C5B6-6D20-4B3B-89C1-11A0B4633AD9}" destId="{2F080C14-858E-41E2-BB57-D319F2D695F4}" srcOrd="0" destOrd="0" presId="urn:microsoft.com/office/officeart/2005/8/layout/hList1"/>
    <dgm:cxn modelId="{E67EDFE0-A0C9-4D4A-BFC7-C378F7710F25}" type="presParOf" srcId="{DCA0C5B6-6D20-4B3B-89C1-11A0B4633AD9}" destId="{B1F2714D-62D0-47F5-9257-2F56297D3E33}" srcOrd="1" destOrd="0" presId="urn:microsoft.com/office/officeart/2005/8/layout/hList1"/>
    <dgm:cxn modelId="{5E395593-7A93-4BE9-96AF-B48EA596EF79}" type="presParOf" srcId="{4C246CB7-C144-4A42-9007-902E25FA1BB3}" destId="{9958F3D5-B84F-4563-BF86-9308197861B3}" srcOrd="5" destOrd="0" presId="urn:microsoft.com/office/officeart/2005/8/layout/hList1"/>
    <dgm:cxn modelId="{4D6DD09C-902A-4071-B5A8-93D257CF39D0}" type="presParOf" srcId="{4C246CB7-C144-4A42-9007-902E25FA1BB3}" destId="{B1583602-0E24-4091-9FE6-F2EECF24C873}" srcOrd="6" destOrd="0" presId="urn:microsoft.com/office/officeart/2005/8/layout/hList1"/>
    <dgm:cxn modelId="{84C2D205-143A-4727-AF2A-C4E3093A86C8}" type="presParOf" srcId="{B1583602-0E24-4091-9FE6-F2EECF24C873}" destId="{993140DB-0ACB-49EA-B31C-F0EC7E231DBB}" srcOrd="0" destOrd="0" presId="urn:microsoft.com/office/officeart/2005/8/layout/hList1"/>
    <dgm:cxn modelId="{638303E7-4AFA-4258-8E9D-05A871A37654}" type="presParOf" srcId="{B1583602-0E24-4091-9FE6-F2EECF24C873}" destId="{ECF73619-1A09-4A15-B61E-E564365670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0D27E9-302B-426B-8135-C0133B03498B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3776826-DC2A-4D57-B4A4-F59548405466}">
      <dgm:prSet phldrT="[Text]"/>
      <dgm:spPr/>
      <dgm:t>
        <a:bodyPr/>
        <a:lstStyle/>
        <a:p>
          <a:r>
            <a:rPr lang="ru-RU" b="1" dirty="0"/>
            <a:t>Для работодателей:</a:t>
          </a:r>
        </a:p>
        <a:p>
          <a:r>
            <a:rPr lang="ru-RU" dirty="0"/>
            <a:t>- б</a:t>
          </a:r>
          <a:r>
            <a:rPr lang="ru-RU" b="0" i="0" dirty="0"/>
            <a:t>ольшой охват аудитории в короткое время;</a:t>
          </a:r>
        </a:p>
        <a:p>
          <a:r>
            <a:rPr lang="ru-RU" b="0" i="0" dirty="0"/>
            <a:t>- возможность ответить на вопросы и задать свои;</a:t>
          </a:r>
        </a:p>
        <a:p>
          <a:r>
            <a:rPr lang="ru-RU" b="0" i="0" dirty="0"/>
            <a:t>- возможность посмотреть на другие компании.</a:t>
          </a:r>
        </a:p>
        <a:p>
          <a:r>
            <a:rPr lang="ru-RU" b="1" dirty="0"/>
            <a:t>Для соискателей:</a:t>
          </a:r>
        </a:p>
        <a:p>
          <a:r>
            <a:rPr lang="ru-RU" dirty="0"/>
            <a:t>- сразу много работодателйе в одном месте;</a:t>
          </a:r>
        </a:p>
        <a:p>
          <a:r>
            <a:rPr lang="ru-RU" dirty="0"/>
            <a:t>- п</a:t>
          </a:r>
          <a:r>
            <a:rPr lang="ru-RU" b="0" i="0" dirty="0"/>
            <a:t>олезные знакомства и обмен контактами с работодателями;</a:t>
          </a:r>
        </a:p>
        <a:p>
          <a:pPr>
            <a:buFont typeface="Arial" panose="020B0604020202020204" pitchFamily="34" charset="0"/>
            <a:buChar char="•"/>
          </a:pPr>
          <a:r>
            <a:rPr lang="ru-RU" b="0" i="0" dirty="0"/>
            <a:t>- участие в мастер-классах, тренингах, семинарах, экспресс-собеседованиях;</a:t>
          </a:r>
        </a:p>
        <a:p>
          <a:pPr>
            <a:buFont typeface="Arial" panose="020B0604020202020204" pitchFamily="34" charset="0"/>
            <a:buChar char="•"/>
          </a:pPr>
          <a:r>
            <a:rPr lang="ru-RU" b="0" i="0" dirty="0"/>
            <a:t>- актуальная информация о состоянии рынка труда и открытых вакансиях.</a:t>
          </a:r>
          <a:endParaRPr lang="en-US" dirty="0"/>
        </a:p>
      </dgm:t>
    </dgm:pt>
    <dgm:pt modelId="{C1A05948-225D-454B-BD43-FED4DED8BF58}" type="parTrans" cxnId="{F1D7A053-A00B-428A-AD3F-C07949460037}">
      <dgm:prSet/>
      <dgm:spPr/>
      <dgm:t>
        <a:bodyPr/>
        <a:lstStyle/>
        <a:p>
          <a:endParaRPr lang="en-US"/>
        </a:p>
      </dgm:t>
    </dgm:pt>
    <dgm:pt modelId="{AF676A99-8590-45CA-9F93-B6A201FD0BA9}" type="sibTrans" cxnId="{F1D7A053-A00B-428A-AD3F-C07949460037}">
      <dgm:prSet/>
      <dgm:spPr/>
      <dgm:t>
        <a:bodyPr/>
        <a:lstStyle/>
        <a:p>
          <a:endParaRPr lang="en-US"/>
        </a:p>
      </dgm:t>
    </dgm:pt>
    <dgm:pt modelId="{A61F7FC4-C075-4E55-9109-1477F820A31F}">
      <dgm:prSet phldrT="[Text]"/>
      <dgm:spPr/>
      <dgm:t>
        <a:bodyPr/>
        <a:lstStyle/>
        <a:p>
          <a:r>
            <a:rPr lang="ru-RU" b="1" dirty="0"/>
            <a:t>Для работодателей:</a:t>
          </a:r>
        </a:p>
        <a:p>
          <a:r>
            <a:rPr lang="ru-RU" dirty="0"/>
            <a:t>- с</a:t>
          </a:r>
          <a:r>
            <a:rPr lang="ru-RU" b="0" i="0" dirty="0"/>
            <a:t>уета, постоянные поток соискателей;</a:t>
          </a:r>
        </a:p>
        <a:p>
          <a:pPr>
            <a:buFont typeface="Arial" panose="020B0604020202020204" pitchFamily="34" charset="0"/>
            <a:buChar char="•"/>
          </a:pPr>
          <a:r>
            <a:rPr lang="ru-RU" b="0" i="0" dirty="0"/>
            <a:t>- минимум времени на самопрезентацию и презентацию компании;</a:t>
          </a:r>
        </a:p>
        <a:p>
          <a:pPr>
            <a:buFont typeface="Arial" panose="020B0604020202020204" pitchFamily="34" charset="0"/>
            <a:buChar char="•"/>
          </a:pPr>
          <a:r>
            <a:rPr lang="ru-RU" b="0" i="0" dirty="0"/>
            <a:t>- конкуренция среди компаний-работодателей;</a:t>
          </a:r>
        </a:p>
        <a:p>
          <a:pPr>
            <a:buFont typeface="Arial" panose="020B0604020202020204" pitchFamily="34" charset="0"/>
            <a:buChar char="•"/>
          </a:pPr>
          <a:endParaRPr lang="ru-RU" b="0" i="0" dirty="0"/>
        </a:p>
        <a:p>
          <a:r>
            <a:rPr lang="ru-RU" b="1" dirty="0"/>
            <a:t>Для соискателей:</a:t>
          </a:r>
        </a:p>
        <a:p>
          <a:r>
            <a:rPr lang="ru-RU" dirty="0"/>
            <a:t>- </a:t>
          </a:r>
          <a:r>
            <a:rPr lang="ru-RU" b="0" i="0" dirty="0"/>
            <a:t>переизбыток информации, множество стендов работодателей;</a:t>
          </a:r>
        </a:p>
        <a:p>
          <a:r>
            <a:rPr lang="ru-RU" b="0" i="0" dirty="0"/>
            <a:t>- ограниченное время;</a:t>
          </a:r>
        </a:p>
        <a:p>
          <a:r>
            <a:rPr lang="ru-RU" b="0" i="0" dirty="0"/>
            <a:t>- конкренция среди соискателей;</a:t>
          </a:r>
        </a:p>
        <a:p>
          <a:r>
            <a:rPr lang="ru-RU" b="0" i="0" dirty="0"/>
            <a:t>- отстутствие реальных вакансий (некоторые компании ищут стажеров или собирают контакты на будущее).</a:t>
          </a:r>
          <a:endParaRPr lang="en-US" dirty="0"/>
        </a:p>
      </dgm:t>
    </dgm:pt>
    <dgm:pt modelId="{F3B35336-C024-4BA4-BE95-5D83EC4CF19A}" type="parTrans" cxnId="{D3384791-E814-4C99-89F5-D2D43442C0F9}">
      <dgm:prSet/>
      <dgm:spPr/>
      <dgm:t>
        <a:bodyPr/>
        <a:lstStyle/>
        <a:p>
          <a:endParaRPr lang="en-US"/>
        </a:p>
      </dgm:t>
    </dgm:pt>
    <dgm:pt modelId="{B72F22B7-1786-4907-8C47-597571BA415F}" type="sibTrans" cxnId="{D3384791-E814-4C99-89F5-D2D43442C0F9}">
      <dgm:prSet/>
      <dgm:spPr/>
      <dgm:t>
        <a:bodyPr/>
        <a:lstStyle/>
        <a:p>
          <a:endParaRPr lang="en-US"/>
        </a:p>
      </dgm:t>
    </dgm:pt>
    <dgm:pt modelId="{5BC91238-E374-4590-8D90-6FF0F9E5E38C}" type="pres">
      <dgm:prSet presAssocID="{FC0D27E9-302B-426B-8135-C0133B03498B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9382B0-2AD1-47EE-820C-E989E1FD4D31}" type="pres">
      <dgm:prSet presAssocID="{FC0D27E9-302B-426B-8135-C0133B03498B}" presName="Background" presStyleLbl="bgImgPlace1" presStyleIdx="0" presStyleCnt="1"/>
      <dgm:spPr/>
    </dgm:pt>
    <dgm:pt modelId="{F28E0D45-BDCA-42B9-B7F0-0A2AEB18B614}" type="pres">
      <dgm:prSet presAssocID="{FC0D27E9-302B-426B-8135-C0133B03498B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BE2CA-E50A-426A-88F5-FB8B9073D394}" type="pres">
      <dgm:prSet presAssocID="{FC0D27E9-302B-426B-8135-C0133B03498B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DC148-5B73-4783-9567-E6D4939782EB}" type="pres">
      <dgm:prSet presAssocID="{FC0D27E9-302B-426B-8135-C0133B03498B}" presName="Plus" presStyleLbl="alignNode1" presStyleIdx="0" presStyleCnt="2"/>
      <dgm:spPr/>
    </dgm:pt>
    <dgm:pt modelId="{F0EAD116-1466-4AE5-B682-3F44776A9732}" type="pres">
      <dgm:prSet presAssocID="{FC0D27E9-302B-426B-8135-C0133B03498B}" presName="Minus" presStyleLbl="alignNode1" presStyleIdx="1" presStyleCnt="2"/>
      <dgm:spPr/>
    </dgm:pt>
    <dgm:pt modelId="{2A6E7EE7-7056-41B4-A43A-D43D427FD3CD}" type="pres">
      <dgm:prSet presAssocID="{FC0D27E9-302B-426B-8135-C0133B03498B}" presName="Divider" presStyleLbl="parChTrans1D1" presStyleIdx="0" presStyleCnt="1"/>
      <dgm:spPr/>
    </dgm:pt>
  </dgm:ptLst>
  <dgm:cxnLst>
    <dgm:cxn modelId="{8531B83C-A7C3-49A7-9EF1-36C1ECD74AD3}" type="presOf" srcId="{63776826-DC2A-4D57-B4A4-F59548405466}" destId="{F28E0D45-BDCA-42B9-B7F0-0A2AEB18B614}" srcOrd="0" destOrd="0" presId="urn:microsoft.com/office/officeart/2009/3/layout/PlusandMinus"/>
    <dgm:cxn modelId="{D3384791-E814-4C99-89F5-D2D43442C0F9}" srcId="{FC0D27E9-302B-426B-8135-C0133B03498B}" destId="{A61F7FC4-C075-4E55-9109-1477F820A31F}" srcOrd="1" destOrd="0" parTransId="{F3B35336-C024-4BA4-BE95-5D83EC4CF19A}" sibTransId="{B72F22B7-1786-4907-8C47-597571BA415F}"/>
    <dgm:cxn modelId="{DBD081A2-9328-44A8-B28D-6267693AE752}" type="presOf" srcId="{FC0D27E9-302B-426B-8135-C0133B03498B}" destId="{5BC91238-E374-4590-8D90-6FF0F9E5E38C}" srcOrd="0" destOrd="0" presId="urn:microsoft.com/office/officeart/2009/3/layout/PlusandMinus"/>
    <dgm:cxn modelId="{F1D7A053-A00B-428A-AD3F-C07949460037}" srcId="{FC0D27E9-302B-426B-8135-C0133B03498B}" destId="{63776826-DC2A-4D57-B4A4-F59548405466}" srcOrd="0" destOrd="0" parTransId="{C1A05948-225D-454B-BD43-FED4DED8BF58}" sibTransId="{AF676A99-8590-45CA-9F93-B6A201FD0BA9}"/>
    <dgm:cxn modelId="{E789A32D-96EA-4DA7-A8F2-6DCAF53D532F}" type="presOf" srcId="{A61F7FC4-C075-4E55-9109-1477F820A31F}" destId="{DCEBE2CA-E50A-426A-88F5-FB8B9073D394}" srcOrd="0" destOrd="0" presId="urn:microsoft.com/office/officeart/2009/3/layout/PlusandMinus"/>
    <dgm:cxn modelId="{F8A0C264-EE96-45B2-AFD8-6792317A458D}" type="presParOf" srcId="{5BC91238-E374-4590-8D90-6FF0F9E5E38C}" destId="{B89382B0-2AD1-47EE-820C-E989E1FD4D31}" srcOrd="0" destOrd="0" presId="urn:microsoft.com/office/officeart/2009/3/layout/PlusandMinus"/>
    <dgm:cxn modelId="{830A1F06-EC10-43BA-A78C-372904B9D3DD}" type="presParOf" srcId="{5BC91238-E374-4590-8D90-6FF0F9E5E38C}" destId="{F28E0D45-BDCA-42B9-B7F0-0A2AEB18B614}" srcOrd="1" destOrd="0" presId="urn:microsoft.com/office/officeart/2009/3/layout/PlusandMinus"/>
    <dgm:cxn modelId="{EF749BD1-4890-4800-8BA1-D5C3C2CE3D35}" type="presParOf" srcId="{5BC91238-E374-4590-8D90-6FF0F9E5E38C}" destId="{DCEBE2CA-E50A-426A-88F5-FB8B9073D394}" srcOrd="2" destOrd="0" presId="urn:microsoft.com/office/officeart/2009/3/layout/PlusandMinus"/>
    <dgm:cxn modelId="{FE9DD79E-1F6E-43BA-8E8F-679F7A3B77DF}" type="presParOf" srcId="{5BC91238-E374-4590-8D90-6FF0F9E5E38C}" destId="{F45DC148-5B73-4783-9567-E6D4939782EB}" srcOrd="3" destOrd="0" presId="urn:microsoft.com/office/officeart/2009/3/layout/PlusandMinus"/>
    <dgm:cxn modelId="{41924849-0D34-479A-A171-7E18899AAE78}" type="presParOf" srcId="{5BC91238-E374-4590-8D90-6FF0F9E5E38C}" destId="{F0EAD116-1466-4AE5-B682-3F44776A9732}" srcOrd="4" destOrd="0" presId="urn:microsoft.com/office/officeart/2009/3/layout/PlusandMinus"/>
    <dgm:cxn modelId="{70E08190-3FE6-4BBF-8E08-D6F58B93515E}" type="presParOf" srcId="{5BC91238-E374-4590-8D90-6FF0F9E5E38C}" destId="{2A6E7EE7-7056-41B4-A43A-D43D427FD3C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56B181-44DB-4170-A5FE-064F58471B66}" type="doc">
      <dgm:prSet loTypeId="urn:microsoft.com/office/officeart/2005/8/layout/pyramid2" loCatId="pyramid" qsTypeId="urn:microsoft.com/office/officeart/2005/8/quickstyle/simple4" qsCatId="simple" csTypeId="urn:microsoft.com/office/officeart/2005/8/colors/accent2_4" csCatId="accent2" phldr="1"/>
      <dgm:spPr/>
    </dgm:pt>
    <dgm:pt modelId="{14A111B0-9113-4527-8152-CF7415A2C324}">
      <dgm:prSet phldrT="[Text]"/>
      <dgm:spPr/>
      <dgm:t>
        <a:bodyPr/>
        <a:lstStyle/>
        <a:p>
          <a:r>
            <a:rPr lang="ru-RU" dirty="0"/>
            <a:t>ПАРТНЕРСКИЙ ПАКЕТ (+ УПОМИНАНИЕ НА ПЕРВЫХ МЕСТАХ В РЕКЛАМЕ, ДОПОЛНИТЕЛЬНАЯ АКТИВНОСТЬ)</a:t>
          </a:r>
          <a:endParaRPr lang="en-US" dirty="0"/>
        </a:p>
      </dgm:t>
    </dgm:pt>
    <dgm:pt modelId="{3FB163D8-D45A-4734-B71E-25BFC1CFC073}" type="parTrans" cxnId="{D08A7689-C5C6-4EBD-B9A1-A674FD41BF54}">
      <dgm:prSet/>
      <dgm:spPr/>
      <dgm:t>
        <a:bodyPr/>
        <a:lstStyle/>
        <a:p>
          <a:endParaRPr lang="en-US"/>
        </a:p>
      </dgm:t>
    </dgm:pt>
    <dgm:pt modelId="{CEF02148-257E-400C-82B7-FCDA3EC94DC1}" type="sibTrans" cxnId="{D08A7689-C5C6-4EBD-B9A1-A674FD41BF54}">
      <dgm:prSet/>
      <dgm:spPr/>
      <dgm:t>
        <a:bodyPr/>
        <a:lstStyle/>
        <a:p>
          <a:endParaRPr lang="en-US"/>
        </a:p>
      </dgm:t>
    </dgm:pt>
    <dgm:pt modelId="{ECE950CF-843E-43E1-985E-BDF5A2E9930C}">
      <dgm:prSet phldrT="[Text]"/>
      <dgm:spPr/>
      <dgm:t>
        <a:bodyPr/>
        <a:lstStyle/>
        <a:p>
          <a:r>
            <a:rPr lang="ru-RU" dirty="0"/>
            <a:t>РАСШИРЕННЫЙ ПАКЕТ (+ ДОП. МЕСТО, ПРЕЗЕНТАЦИЯ КОМПАНИИ В БОЛЬШОМ ЗАЛЕ)</a:t>
          </a:r>
          <a:endParaRPr lang="en-US" dirty="0"/>
        </a:p>
      </dgm:t>
    </dgm:pt>
    <dgm:pt modelId="{6FBAE268-8612-4C57-9BB2-B48D2F39F792}" type="parTrans" cxnId="{8EA1B211-2EB1-4207-A516-0C2A444ECECC}">
      <dgm:prSet/>
      <dgm:spPr/>
      <dgm:t>
        <a:bodyPr/>
        <a:lstStyle/>
        <a:p>
          <a:endParaRPr lang="en-US"/>
        </a:p>
      </dgm:t>
    </dgm:pt>
    <dgm:pt modelId="{6483DCA0-489D-4A87-A83E-F94EAA4E4CA4}" type="sibTrans" cxnId="{8EA1B211-2EB1-4207-A516-0C2A444ECECC}">
      <dgm:prSet/>
      <dgm:spPr/>
      <dgm:t>
        <a:bodyPr/>
        <a:lstStyle/>
        <a:p>
          <a:endParaRPr lang="en-US"/>
        </a:p>
      </dgm:t>
    </dgm:pt>
    <dgm:pt modelId="{8B9359EF-85A7-43C1-A1C1-DF3D937C4206}">
      <dgm:prSet phldrT="[Text]"/>
      <dgm:spPr/>
      <dgm:t>
        <a:bodyPr/>
        <a:lstStyle/>
        <a:p>
          <a:r>
            <a:rPr lang="ru-RU" dirty="0"/>
            <a:t>СТАНДАРТНЫЙ ПАКЕТ (МЕСТО, БАННЕР, ФОТО, ИНФОРМАЦИЯ О КОМПАНИИ В АНОНСАХ И РАЗДАТКЕ)</a:t>
          </a:r>
          <a:endParaRPr lang="en-US" dirty="0"/>
        </a:p>
      </dgm:t>
    </dgm:pt>
    <dgm:pt modelId="{B9614B20-232D-449A-B186-9166CD244728}" type="parTrans" cxnId="{A1399AB7-52A5-433A-A87D-188CFA5FEE56}">
      <dgm:prSet/>
      <dgm:spPr/>
      <dgm:t>
        <a:bodyPr/>
        <a:lstStyle/>
        <a:p>
          <a:endParaRPr lang="en-US"/>
        </a:p>
      </dgm:t>
    </dgm:pt>
    <dgm:pt modelId="{B5835253-1AA3-483E-BFFC-3CA53779B115}" type="sibTrans" cxnId="{A1399AB7-52A5-433A-A87D-188CFA5FEE56}">
      <dgm:prSet/>
      <dgm:spPr/>
      <dgm:t>
        <a:bodyPr/>
        <a:lstStyle/>
        <a:p>
          <a:endParaRPr lang="en-US"/>
        </a:p>
      </dgm:t>
    </dgm:pt>
    <dgm:pt modelId="{4DF0BE84-4E8E-418B-9DA4-2EEBE8B36279}" type="pres">
      <dgm:prSet presAssocID="{9456B181-44DB-4170-A5FE-064F58471B66}" presName="compositeShape" presStyleCnt="0">
        <dgm:presLayoutVars>
          <dgm:dir/>
          <dgm:resizeHandles/>
        </dgm:presLayoutVars>
      </dgm:prSet>
      <dgm:spPr/>
    </dgm:pt>
    <dgm:pt modelId="{08A3F722-E0D8-4EE3-B55D-249F95AD9749}" type="pres">
      <dgm:prSet presAssocID="{9456B181-44DB-4170-A5FE-064F58471B66}" presName="pyramid" presStyleLbl="node1" presStyleIdx="0" presStyleCnt="1"/>
      <dgm:spPr/>
    </dgm:pt>
    <dgm:pt modelId="{D4462310-862C-44C2-88FC-B8BE709208D8}" type="pres">
      <dgm:prSet presAssocID="{9456B181-44DB-4170-A5FE-064F58471B66}" presName="theList" presStyleCnt="0"/>
      <dgm:spPr/>
    </dgm:pt>
    <dgm:pt modelId="{73F31655-20F0-449F-9190-E4E00E2AEDC0}" type="pres">
      <dgm:prSet presAssocID="{14A111B0-9113-4527-8152-CF7415A2C32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90774-AD21-4EDE-9E61-30D5AFA4C7F0}" type="pres">
      <dgm:prSet presAssocID="{14A111B0-9113-4527-8152-CF7415A2C324}" presName="aSpace" presStyleCnt="0"/>
      <dgm:spPr/>
    </dgm:pt>
    <dgm:pt modelId="{ABF1275C-4E5A-432B-8D11-A7D7E10E4270}" type="pres">
      <dgm:prSet presAssocID="{ECE950CF-843E-43E1-985E-BDF5A2E9930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28E4F-5F60-4349-8F84-587037A9A3D9}" type="pres">
      <dgm:prSet presAssocID="{ECE950CF-843E-43E1-985E-BDF5A2E9930C}" presName="aSpace" presStyleCnt="0"/>
      <dgm:spPr/>
    </dgm:pt>
    <dgm:pt modelId="{FDF9E7ED-C303-4BC4-A523-904D349ED458}" type="pres">
      <dgm:prSet presAssocID="{8B9359EF-85A7-43C1-A1C1-DF3D937C420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3BE71-2495-4106-9CDF-D13659692B29}" type="pres">
      <dgm:prSet presAssocID="{8B9359EF-85A7-43C1-A1C1-DF3D937C4206}" presName="aSpace" presStyleCnt="0"/>
      <dgm:spPr/>
    </dgm:pt>
  </dgm:ptLst>
  <dgm:cxnLst>
    <dgm:cxn modelId="{B978886F-ED19-491C-B4F4-761E21756C0A}" type="presOf" srcId="{14A111B0-9113-4527-8152-CF7415A2C324}" destId="{73F31655-20F0-449F-9190-E4E00E2AEDC0}" srcOrd="0" destOrd="0" presId="urn:microsoft.com/office/officeart/2005/8/layout/pyramid2"/>
    <dgm:cxn modelId="{083CBA07-2BEF-4523-9713-B2EF1897AF2E}" type="presOf" srcId="{8B9359EF-85A7-43C1-A1C1-DF3D937C4206}" destId="{FDF9E7ED-C303-4BC4-A523-904D349ED458}" srcOrd="0" destOrd="0" presId="urn:microsoft.com/office/officeart/2005/8/layout/pyramid2"/>
    <dgm:cxn modelId="{5A9706D3-7279-4E3F-BD0E-167C6CB37E6F}" type="presOf" srcId="{ECE950CF-843E-43E1-985E-BDF5A2E9930C}" destId="{ABF1275C-4E5A-432B-8D11-A7D7E10E4270}" srcOrd="0" destOrd="0" presId="urn:microsoft.com/office/officeart/2005/8/layout/pyramid2"/>
    <dgm:cxn modelId="{8EA1B211-2EB1-4207-A516-0C2A444ECECC}" srcId="{9456B181-44DB-4170-A5FE-064F58471B66}" destId="{ECE950CF-843E-43E1-985E-BDF5A2E9930C}" srcOrd="1" destOrd="0" parTransId="{6FBAE268-8612-4C57-9BB2-B48D2F39F792}" sibTransId="{6483DCA0-489D-4A87-A83E-F94EAA4E4CA4}"/>
    <dgm:cxn modelId="{D08A7689-C5C6-4EBD-B9A1-A674FD41BF54}" srcId="{9456B181-44DB-4170-A5FE-064F58471B66}" destId="{14A111B0-9113-4527-8152-CF7415A2C324}" srcOrd="0" destOrd="0" parTransId="{3FB163D8-D45A-4734-B71E-25BFC1CFC073}" sibTransId="{CEF02148-257E-400C-82B7-FCDA3EC94DC1}"/>
    <dgm:cxn modelId="{CA41BED4-955D-4403-BE9D-B799ADC101BE}" type="presOf" srcId="{9456B181-44DB-4170-A5FE-064F58471B66}" destId="{4DF0BE84-4E8E-418B-9DA4-2EEBE8B36279}" srcOrd="0" destOrd="0" presId="urn:microsoft.com/office/officeart/2005/8/layout/pyramid2"/>
    <dgm:cxn modelId="{A1399AB7-52A5-433A-A87D-188CFA5FEE56}" srcId="{9456B181-44DB-4170-A5FE-064F58471B66}" destId="{8B9359EF-85A7-43C1-A1C1-DF3D937C4206}" srcOrd="2" destOrd="0" parTransId="{B9614B20-232D-449A-B186-9166CD244728}" sibTransId="{B5835253-1AA3-483E-BFFC-3CA53779B115}"/>
    <dgm:cxn modelId="{9140BB29-CD73-4671-89FB-EC818657D77B}" type="presParOf" srcId="{4DF0BE84-4E8E-418B-9DA4-2EEBE8B36279}" destId="{08A3F722-E0D8-4EE3-B55D-249F95AD9749}" srcOrd="0" destOrd="0" presId="urn:microsoft.com/office/officeart/2005/8/layout/pyramid2"/>
    <dgm:cxn modelId="{17AD1A11-06A3-499A-A421-76AAAA566A32}" type="presParOf" srcId="{4DF0BE84-4E8E-418B-9DA4-2EEBE8B36279}" destId="{D4462310-862C-44C2-88FC-B8BE709208D8}" srcOrd="1" destOrd="0" presId="urn:microsoft.com/office/officeart/2005/8/layout/pyramid2"/>
    <dgm:cxn modelId="{532B7C9E-395D-45C0-9A5C-F6A5B836F32F}" type="presParOf" srcId="{D4462310-862C-44C2-88FC-B8BE709208D8}" destId="{73F31655-20F0-449F-9190-E4E00E2AEDC0}" srcOrd="0" destOrd="0" presId="urn:microsoft.com/office/officeart/2005/8/layout/pyramid2"/>
    <dgm:cxn modelId="{8DC9946E-3D96-45B2-B78D-BD9858DEAF41}" type="presParOf" srcId="{D4462310-862C-44C2-88FC-B8BE709208D8}" destId="{1C690774-AD21-4EDE-9E61-30D5AFA4C7F0}" srcOrd="1" destOrd="0" presId="urn:microsoft.com/office/officeart/2005/8/layout/pyramid2"/>
    <dgm:cxn modelId="{AC0306AD-F030-4A46-A3E3-FB80249D511F}" type="presParOf" srcId="{D4462310-862C-44C2-88FC-B8BE709208D8}" destId="{ABF1275C-4E5A-432B-8D11-A7D7E10E4270}" srcOrd="2" destOrd="0" presId="urn:microsoft.com/office/officeart/2005/8/layout/pyramid2"/>
    <dgm:cxn modelId="{FA1C7EFD-EF51-4F1B-A42D-36CECBC7B317}" type="presParOf" srcId="{D4462310-862C-44C2-88FC-B8BE709208D8}" destId="{5B628E4F-5F60-4349-8F84-587037A9A3D9}" srcOrd="3" destOrd="0" presId="urn:microsoft.com/office/officeart/2005/8/layout/pyramid2"/>
    <dgm:cxn modelId="{48B48648-D552-456E-BBE1-34A70357C9CE}" type="presParOf" srcId="{D4462310-862C-44C2-88FC-B8BE709208D8}" destId="{FDF9E7ED-C303-4BC4-A523-904D349ED458}" srcOrd="4" destOrd="0" presId="urn:microsoft.com/office/officeart/2005/8/layout/pyramid2"/>
    <dgm:cxn modelId="{5ACF9ADD-D8A5-4A4B-B502-8AD79076CB9E}" type="presParOf" srcId="{D4462310-862C-44C2-88FC-B8BE709208D8}" destId="{6CD3BE71-2495-4106-9CDF-D13659692B2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91BE0-AA82-425D-8BEF-7777B50D8CB4}">
      <dsp:nvSpPr>
        <dsp:cNvPr id="0" name=""/>
        <dsp:cNvSpPr/>
      </dsp:nvSpPr>
      <dsp:spPr>
        <a:xfrm>
          <a:off x="0" y="0"/>
          <a:ext cx="3935894" cy="393589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B9966-2537-49D0-BDE7-1E460EA9A4E8}">
      <dsp:nvSpPr>
        <dsp:cNvPr id="0" name=""/>
        <dsp:cNvSpPr/>
      </dsp:nvSpPr>
      <dsp:spPr>
        <a:xfrm>
          <a:off x="1199055" y="3286471"/>
          <a:ext cx="1259486" cy="6494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/>
            <a:t/>
          </a:r>
          <a:endParaRPr lang="en-US" sz="4800" kern="1200" dirty="0"/>
        </a:p>
      </dsp:txBody>
      <dsp:txXfrm>
        <a:off x="1199055" y="3286471"/>
        <a:ext cx="1259486" cy="649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5B714-D7BB-4DBA-A6E8-3F646C31A50F}">
      <dsp:nvSpPr>
        <dsp:cNvPr id="0" name=""/>
        <dsp:cNvSpPr/>
      </dsp:nvSpPr>
      <dsp:spPr>
        <a:xfrm>
          <a:off x="640230" y="133914"/>
          <a:ext cx="2590491" cy="26827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B3465-2499-4BE5-9370-C2DBD9DA661A}">
      <dsp:nvSpPr>
        <dsp:cNvPr id="0" name=""/>
        <dsp:cNvSpPr/>
      </dsp:nvSpPr>
      <dsp:spPr>
        <a:xfrm>
          <a:off x="1089306" y="1976144"/>
          <a:ext cx="1867280" cy="4573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Колодкина, 8</a:t>
          </a:r>
          <a:endParaRPr lang="en-US" sz="2300" kern="1200" dirty="0"/>
        </a:p>
      </dsp:txBody>
      <dsp:txXfrm>
        <a:off x="1089306" y="1976144"/>
        <a:ext cx="1867280" cy="457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26AC3-3ED2-4A2B-B029-D3F7161A44AF}">
      <dsp:nvSpPr>
        <dsp:cNvPr id="0" name=""/>
        <dsp:cNvSpPr/>
      </dsp:nvSpPr>
      <dsp:spPr>
        <a:xfrm>
          <a:off x="1414695" y="1492221"/>
          <a:ext cx="2657008" cy="259720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C487B-E03C-4446-BED6-07BB634CF6AA}">
      <dsp:nvSpPr>
        <dsp:cNvPr id="0" name=""/>
        <dsp:cNvSpPr/>
      </dsp:nvSpPr>
      <dsp:spPr>
        <a:xfrm>
          <a:off x="1639959" y="2875864"/>
          <a:ext cx="2206480" cy="9052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Цанова, 6</a:t>
          </a:r>
          <a:endParaRPr lang="en-US" sz="2300" kern="1200" dirty="0"/>
        </a:p>
      </dsp:txBody>
      <dsp:txXfrm>
        <a:off x="1639959" y="2875864"/>
        <a:ext cx="2206480" cy="905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1E12C-951C-4014-916D-CD6855097FBE}">
      <dsp:nvSpPr>
        <dsp:cNvPr id="0" name=""/>
        <dsp:cNvSpPr/>
      </dsp:nvSpPr>
      <dsp:spPr>
        <a:xfrm>
          <a:off x="4404" y="1905276"/>
          <a:ext cx="1975693" cy="37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Государственные</a:t>
          </a:r>
          <a:endParaRPr lang="en-US" sz="1600" kern="1200" dirty="0"/>
        </a:p>
      </dsp:txBody>
      <dsp:txXfrm>
        <a:off x="4404" y="1905276"/>
        <a:ext cx="1975693" cy="374400"/>
      </dsp:txXfrm>
    </dsp:sp>
    <dsp:sp modelId="{F189BAEC-21B1-4E03-932E-870B677F9C46}">
      <dsp:nvSpPr>
        <dsp:cNvPr id="0" name=""/>
        <dsp:cNvSpPr/>
      </dsp:nvSpPr>
      <dsp:spPr>
        <a:xfrm>
          <a:off x="4404" y="2279676"/>
          <a:ext cx="1975693" cy="21363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Организаторы: биржи труда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Основная аудитория: безработные, вставшие на учет</a:t>
          </a:r>
          <a:endParaRPr lang="en-US" sz="1300" kern="1200" dirty="0"/>
        </a:p>
      </dsp:txBody>
      <dsp:txXfrm>
        <a:off x="4404" y="2279676"/>
        <a:ext cx="1975693" cy="2136333"/>
      </dsp:txXfrm>
    </dsp:sp>
    <dsp:sp modelId="{2ADF1983-9CFF-4386-930C-D4FAA15DBCE8}">
      <dsp:nvSpPr>
        <dsp:cNvPr id="0" name=""/>
        <dsp:cNvSpPr/>
      </dsp:nvSpPr>
      <dsp:spPr>
        <a:xfrm>
          <a:off x="2256694" y="1905276"/>
          <a:ext cx="1975693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Частные</a:t>
          </a:r>
          <a:endParaRPr lang="en-US" sz="1600" kern="1200" dirty="0"/>
        </a:p>
      </dsp:txBody>
      <dsp:txXfrm>
        <a:off x="2256694" y="1905276"/>
        <a:ext cx="1975693" cy="374400"/>
      </dsp:txXfrm>
    </dsp:sp>
    <dsp:sp modelId="{047474CB-7254-4239-8FE5-17748F1B6B90}">
      <dsp:nvSpPr>
        <dsp:cNvPr id="0" name=""/>
        <dsp:cNvSpPr/>
      </dsp:nvSpPr>
      <dsp:spPr>
        <a:xfrm>
          <a:off x="2256694" y="2279676"/>
          <a:ext cx="1975693" cy="213633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Организаторы: кадровые агенства, сайты или некомерческие компании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Участники: желающие найти работу или завязать новые контакты</a:t>
          </a:r>
          <a:endParaRPr lang="en-US" sz="1300" kern="1200" dirty="0"/>
        </a:p>
      </dsp:txBody>
      <dsp:txXfrm>
        <a:off x="2256694" y="2279676"/>
        <a:ext cx="1975693" cy="2136333"/>
      </dsp:txXfrm>
    </dsp:sp>
    <dsp:sp modelId="{2F080C14-858E-41E2-BB57-D319F2D695F4}">
      <dsp:nvSpPr>
        <dsp:cNvPr id="0" name=""/>
        <dsp:cNvSpPr/>
      </dsp:nvSpPr>
      <dsp:spPr>
        <a:xfrm>
          <a:off x="4528386" y="1897983"/>
          <a:ext cx="2339517" cy="4035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Специализированные</a:t>
          </a:r>
          <a:endParaRPr lang="en-US" sz="1600" kern="1200" dirty="0"/>
        </a:p>
      </dsp:txBody>
      <dsp:txXfrm>
        <a:off x="4528386" y="1897983"/>
        <a:ext cx="2339517" cy="403573"/>
      </dsp:txXfrm>
    </dsp:sp>
    <dsp:sp modelId="{B1F2714D-62D0-47F5-9257-2F56297D3E33}">
      <dsp:nvSpPr>
        <dsp:cNvPr id="0" name=""/>
        <dsp:cNvSpPr/>
      </dsp:nvSpPr>
      <dsp:spPr>
        <a:xfrm>
          <a:off x="4509064" y="2286969"/>
          <a:ext cx="2378319" cy="213633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Здесь участники – специалисты, желающие найти работу в определенной сфере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Очень часто проводят в специализированные ярмарки в сфере ИТ, сфере продаж, производства</a:t>
          </a:r>
          <a:endParaRPr lang="en-US" sz="1300" kern="1200" dirty="0"/>
        </a:p>
      </dsp:txBody>
      <dsp:txXfrm>
        <a:off x="4509064" y="2286969"/>
        <a:ext cx="2378319" cy="2136333"/>
      </dsp:txXfrm>
    </dsp:sp>
    <dsp:sp modelId="{993140DB-0ACB-49EA-B31C-F0EC7E231DBB}">
      <dsp:nvSpPr>
        <dsp:cNvPr id="0" name=""/>
        <dsp:cNvSpPr/>
      </dsp:nvSpPr>
      <dsp:spPr>
        <a:xfrm>
          <a:off x="7163902" y="1905276"/>
          <a:ext cx="1975693" cy="374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Молодежные</a:t>
          </a:r>
          <a:endParaRPr lang="en-US" sz="1600" kern="1200" dirty="0"/>
        </a:p>
      </dsp:txBody>
      <dsp:txXfrm>
        <a:off x="7163902" y="1905276"/>
        <a:ext cx="1975693" cy="374400"/>
      </dsp:txXfrm>
    </dsp:sp>
    <dsp:sp modelId="{ECF73619-1A09-4A15-B61E-E564365670CE}">
      <dsp:nvSpPr>
        <dsp:cNvPr id="0" name=""/>
        <dsp:cNvSpPr/>
      </dsp:nvSpPr>
      <dsp:spPr>
        <a:xfrm>
          <a:off x="7163902" y="2279676"/>
          <a:ext cx="1975693" cy="213633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Организаторы: учебные заведения или молодежные биржи труда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Участники: желающие найти стажировку студенты или выпускники без опыта</a:t>
          </a:r>
          <a:endParaRPr lang="en-US" sz="1300" kern="1200" dirty="0"/>
        </a:p>
      </dsp:txBody>
      <dsp:txXfrm>
        <a:off x="7163902" y="2279676"/>
        <a:ext cx="1975693" cy="2136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382B0-2AD1-47EE-820C-E989E1FD4D31}">
      <dsp:nvSpPr>
        <dsp:cNvPr id="0" name=""/>
        <dsp:cNvSpPr/>
      </dsp:nvSpPr>
      <dsp:spPr>
        <a:xfrm>
          <a:off x="822959" y="1431915"/>
          <a:ext cx="7955280" cy="4111240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E0D45-BDCA-42B9-B7F0-0A2AEB18B614}">
      <dsp:nvSpPr>
        <dsp:cNvPr id="0" name=""/>
        <dsp:cNvSpPr/>
      </dsp:nvSpPr>
      <dsp:spPr>
        <a:xfrm>
          <a:off x="1060703" y="1912730"/>
          <a:ext cx="3694176" cy="351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Для работодателей: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б</a:t>
          </a:r>
          <a:r>
            <a:rPr lang="ru-RU" sz="1300" b="0" i="0" kern="1200" dirty="0"/>
            <a:t>ольшой охват аудитории в короткое время;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/>
            <a:t>- возможность ответить на вопросы и задать свои;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/>
            <a:t>- возможность посмотреть на другие компании.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Для соискателей: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сразу много работодателйе в одном месте;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п</a:t>
          </a:r>
          <a:r>
            <a:rPr lang="ru-RU" sz="1300" b="0" i="0" kern="1200" dirty="0"/>
            <a:t>олезные знакомства и обмен контактами с работодателями;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300" b="0" i="0" kern="1200" dirty="0"/>
            <a:t>- участие в мастер-классах, тренингах, семинарах, экспресс-собеседованиях;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300" b="0" i="0" kern="1200" dirty="0"/>
            <a:t>- актуальная информация о состоянии рынка труда и открытых вакансиях.</a:t>
          </a:r>
          <a:endParaRPr lang="en-US" sz="1300" kern="1200" dirty="0"/>
        </a:p>
      </dsp:txBody>
      <dsp:txXfrm>
        <a:off x="1060703" y="1912730"/>
        <a:ext cx="3694176" cy="3517115"/>
      </dsp:txXfrm>
    </dsp:sp>
    <dsp:sp modelId="{DCEBE2CA-E50A-426A-88F5-FB8B9073D394}">
      <dsp:nvSpPr>
        <dsp:cNvPr id="0" name=""/>
        <dsp:cNvSpPr/>
      </dsp:nvSpPr>
      <dsp:spPr>
        <a:xfrm>
          <a:off x="4837175" y="1912730"/>
          <a:ext cx="3694176" cy="3517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Для работодателей: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с</a:t>
          </a:r>
          <a:r>
            <a:rPr lang="ru-RU" sz="1300" b="0" i="0" kern="1200" dirty="0"/>
            <a:t>уета, постоянные поток соискателей;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300" b="0" i="0" kern="1200" dirty="0"/>
            <a:t>- минимум времени на самопрезентацию и презентацию компании;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300" b="0" i="0" kern="1200" dirty="0"/>
            <a:t>- конкуренция среди компаний-работодателей;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ru-RU" sz="1300" b="0" i="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Для соискателей: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</a:t>
          </a:r>
          <a:r>
            <a:rPr lang="ru-RU" sz="1300" b="0" i="0" kern="1200" dirty="0"/>
            <a:t>переизбыток информации, множество стендов работодателей;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/>
            <a:t>- ограниченное время;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/>
            <a:t>- конкренция среди соискателей;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/>
            <a:t>- отстутствие реальных вакансий (некоторые компании ищут стажеров или собирают контакты на будущее).</a:t>
          </a:r>
          <a:endParaRPr lang="en-US" sz="1300" kern="1200" dirty="0"/>
        </a:p>
      </dsp:txBody>
      <dsp:txXfrm>
        <a:off x="4837175" y="1912730"/>
        <a:ext cx="3694176" cy="3517115"/>
      </dsp:txXfrm>
    </dsp:sp>
    <dsp:sp modelId="{F45DC148-5B73-4783-9567-E6D4939782EB}">
      <dsp:nvSpPr>
        <dsp:cNvPr id="0" name=""/>
        <dsp:cNvSpPr/>
      </dsp:nvSpPr>
      <dsp:spPr>
        <a:xfrm>
          <a:off x="0" y="609166"/>
          <a:ext cx="1554480" cy="1554480"/>
        </a:xfrm>
        <a:prstGeom prst="plus">
          <a:avLst>
            <a:gd name="adj" fmla="val 328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AD116-1466-4AE5-B682-3F44776A9732}">
      <dsp:nvSpPr>
        <dsp:cNvPr id="0" name=""/>
        <dsp:cNvSpPr/>
      </dsp:nvSpPr>
      <dsp:spPr>
        <a:xfrm>
          <a:off x="7680960" y="1168194"/>
          <a:ext cx="1463040" cy="501370"/>
        </a:xfrm>
        <a:prstGeom prst="rect">
          <a:avLst/>
        </a:prstGeom>
        <a:solidFill>
          <a:schemeClr val="accent3">
            <a:hueOff val="-6799166"/>
            <a:satOff val="-17845"/>
            <a:lumOff val="15490"/>
            <a:alphaOff val="0"/>
          </a:schemeClr>
        </a:solidFill>
        <a:ln w="25400" cap="flat" cmpd="sng" algn="ctr">
          <a:solidFill>
            <a:schemeClr val="accent3">
              <a:hueOff val="-6799166"/>
              <a:satOff val="-17845"/>
              <a:lumOff val="1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E7EE7-7056-41B4-A43A-D43D427FD3CD}">
      <dsp:nvSpPr>
        <dsp:cNvPr id="0" name=""/>
        <dsp:cNvSpPr/>
      </dsp:nvSpPr>
      <dsp:spPr>
        <a:xfrm>
          <a:off x="4800599" y="1920250"/>
          <a:ext cx="914" cy="3359184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3F722-E0D8-4EE3-B55D-249F95AD9749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31655-20F0-449F-9190-E4E00E2AEDC0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ПАРТНЕРСКИЙ ПАКЕТ (+ УПОМИНАНИЕ НА ПЕРВЫХ МЕСТАХ В РЕКЛАМЕ, ДОПОЛНИТЕЛЬНАЯ АКТИВНОСТЬ)</a:t>
          </a:r>
          <a:endParaRPr lang="en-US" sz="1200" kern="1200" dirty="0"/>
        </a:p>
      </dsp:txBody>
      <dsp:txXfrm>
        <a:off x="2790161" y="455544"/>
        <a:ext cx="2547676" cy="868101"/>
      </dsp:txXfrm>
    </dsp:sp>
    <dsp:sp modelId="{ABF1275C-4E5A-432B-8D11-A7D7E10E4270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146403"/>
              <a:satOff val="-3359"/>
              <a:lumOff val="28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РАСШИРЕННЫЙ ПАКЕТ (+ ДОП. МЕСТО, ПРЕЗЕНТАЦИЯ КОМПАНИИ В БОЛЬШОМ ЗАЛЕ)</a:t>
          </a:r>
          <a:endParaRPr lang="en-US" sz="1200" kern="1200" dirty="0"/>
        </a:p>
      </dsp:txBody>
      <dsp:txXfrm>
        <a:off x="2790161" y="1537822"/>
        <a:ext cx="2547676" cy="868101"/>
      </dsp:txXfrm>
    </dsp:sp>
    <dsp:sp modelId="{FDF9E7ED-C303-4BC4-A523-904D349ED458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146403"/>
              <a:satOff val="-3359"/>
              <a:lumOff val="28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СТАНДАРТНЫЙ ПАКЕТ (МЕСТО, БАННЕР, ФОТО, ИНФОРМАЦИЯ О КОМПАНИИ В АНОНСАХ И РАЗДАТКЕ)</a:t>
          </a:r>
          <a:endParaRPr lang="en-US" sz="1200" kern="1200" dirty="0"/>
        </a:p>
      </dsp:txBody>
      <dsp:txXfrm>
        <a:off x="279016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5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7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66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7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13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0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1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3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7459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177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926332"/>
            <a:ext cx="778669" cy="5576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2FC2D9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75866" y="3477648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4633576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575866" y="1630376"/>
            <a:ext cx="411480" cy="41148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2786304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575866" y="5324921"/>
            <a:ext cx="41148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117600" y="14224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3086100" y="12065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/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/>
            </a:r>
            <a:r>
              <a:rPr lang="en-US" dirty="0" err="1"/>
              <a:t>nonummy</a:t>
            </a:r>
            <a:r>
              <a:rPr lang="en-US" dirty="0"/>
              <a:t/>
            </a:r>
            <a:r>
              <a:rPr lang="en-US" dirty="0" err="1"/>
              <a:t>nibh</a:t>
            </a:r>
            <a:r>
              <a:rPr lang="en-US" dirty="0"/>
              <a:t/>
            </a:r>
            <a:r>
              <a:rPr lang="en-US" dirty="0" err="1"/>
              <a:t>tincidunt</a:t>
            </a:r>
            <a:r>
              <a:rPr lang="en-US" dirty="0"/>
              <a:t/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/>
            </a:r>
            <a:r>
              <a:rPr lang="en-US" dirty="0" err="1"/>
              <a:t>volutpat</a:t>
            </a:r>
            <a:endParaRPr lang="en-US" dirty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/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17600" y="32385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3086100" y="30226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/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/>
            </a:r>
            <a:r>
              <a:rPr lang="en-US" dirty="0" err="1"/>
              <a:t>nonummy</a:t>
            </a:r>
            <a:r>
              <a:rPr lang="en-US" dirty="0"/>
              <a:t/>
            </a:r>
            <a:r>
              <a:rPr lang="en-US" dirty="0" err="1"/>
              <a:t>nibh</a:t>
            </a:r>
            <a:r>
              <a:rPr lang="en-US" dirty="0"/>
              <a:t/>
            </a:r>
            <a:r>
              <a:rPr lang="en-US" dirty="0" err="1"/>
              <a:t>tincidunt</a:t>
            </a:r>
            <a:r>
              <a:rPr lang="en-US" dirty="0"/>
              <a:t/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/>
            </a:r>
            <a:r>
              <a:rPr lang="en-US" dirty="0" err="1"/>
              <a:t>volutpat</a:t>
            </a:r>
            <a:endParaRPr lang="en-US" dirty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/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17600" y="5080000"/>
            <a:ext cx="17907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3086100" y="4864100"/>
            <a:ext cx="5664200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/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/>
            </a:r>
            <a:r>
              <a:rPr lang="en-US" dirty="0" err="1"/>
              <a:t>nonummy</a:t>
            </a:r>
            <a:r>
              <a:rPr lang="en-US" dirty="0"/>
              <a:t/>
            </a:r>
            <a:r>
              <a:rPr lang="en-US" dirty="0" err="1"/>
              <a:t>nibh</a:t>
            </a:r>
            <a:r>
              <a:rPr lang="en-US" dirty="0"/>
              <a:t/>
            </a:r>
            <a:r>
              <a:rPr lang="en-US" dirty="0" err="1"/>
              <a:t>tincidunt</a:t>
            </a:r>
            <a:r>
              <a:rPr lang="en-US" dirty="0"/>
              <a:t/>
            </a:r>
            <a:r>
              <a:rPr lang="en-US" dirty="0" err="1"/>
              <a:t>ut</a:t>
            </a:r>
            <a:r>
              <a:rPr lang="en-US" dirty="0"/>
              <a:t/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/>
            </a:r>
            <a:r>
              <a:rPr lang="en-US" dirty="0" err="1"/>
              <a:t>volutpat</a:t>
            </a:r>
            <a:endParaRPr lang="en-US" dirty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/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4106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4"/>
            <a:ext cx="9144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08738" y="119512"/>
            <a:ext cx="6457956" cy="724866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client name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667934" y="328466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9144000" y="943717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777866" y="1761513"/>
            <a:ext cx="393192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ts val="1600"/>
              </a:lnSpc>
              <a:spcBef>
                <a:spcPts val="0"/>
              </a:spcBef>
              <a:spcAft>
                <a:spcPts val="1300"/>
              </a:spcAft>
              <a:buClr>
                <a:srgbClr val="2FC2D9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363536" y="1761513"/>
            <a:ext cx="3931920" cy="3657600"/>
          </a:xfrm>
          <a:prstGeom prst="rect">
            <a:avLst/>
          </a:prstGeom>
        </p:spPr>
        <p:txBody>
          <a:bodyPr tIns="4572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adipiscing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00004" y="256310"/>
            <a:ext cx="1135543" cy="48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250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389958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Case Study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CASE STUDY CLIENT NAME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858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CASE STUDY IMAGERY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8844" y="0"/>
            <a:ext cx="265515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780848" y="939062"/>
            <a:ext cx="2044896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6683021" y="1422399"/>
            <a:ext cx="2286000" cy="4357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>
                <a:solidFill>
                  <a:srgbClr val="444444"/>
                </a:solidFill>
                <a:latin typeface="Trebuchet MS"/>
                <a:ea typeface="ＭＳ Ｐゴシック" pitchFamily="34" charset="-128"/>
                <a:cs typeface="Trebuchet MS"/>
              </a:rPr>
              <a:t>Lorem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ipsum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dolor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minum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/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/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tetur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elit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/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/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/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odio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/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lorem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/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venenatis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/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egestas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Donec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vitae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molestie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/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Aenean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id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adipiscing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accumsan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iaculis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/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urna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facilisis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/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velit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671724" y="757317"/>
            <a:ext cx="2283749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272273" y="269597"/>
            <a:ext cx="5709427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CASE STUDY CLIENT NAME</a:t>
            </a:r>
            <a:endParaRPr lang="en-US" sz="180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683021" y="200557"/>
            <a:ext cx="1135543" cy="45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95595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49742"/>
            <a:ext cx="9144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And Line 3 Here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Line 2 Here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OPTIONAL EYEBROW HEADER HERE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Type Line 1 Here</a:t>
            </a:r>
          </a:p>
        </p:txBody>
      </p:sp>
    </p:spTree>
    <p:extLst>
      <p:ext uri="{BB962C8B-B14F-4D97-AF65-F5344CB8AC3E}">
        <p14:creationId xmlns:p14="http://schemas.microsoft.com/office/powerpoint/2010/main" val="295368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3328611"/>
            <a:ext cx="6488113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5" y="5136641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And Line 3 Here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5" y="447964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Line 2 Here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OPTIONAL EYEBROW HEADER HERE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5" y="3831947"/>
            <a:ext cx="528575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Type Line 1 Here</a:t>
            </a:r>
          </a:p>
        </p:txBody>
      </p:sp>
    </p:spTree>
    <p:extLst>
      <p:ext uri="{BB962C8B-B14F-4D97-AF65-F5344CB8AC3E}">
        <p14:creationId xmlns:p14="http://schemas.microsoft.com/office/powerpoint/2010/main" val="64281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531" y="3197413"/>
            <a:ext cx="7574494" cy="292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642264" y="0"/>
            <a:ext cx="12428528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930536"/>
              </p:ext>
            </p:extLst>
          </p:nvPr>
        </p:nvGraphicFramePr>
        <p:xfrm>
          <a:off x="-1" y="935107"/>
          <a:ext cx="9144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marL="68580" marR="68580"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88353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3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4"/>
            <a:ext cx="8339328" cy="4511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solidFill>
                  <a:schemeClr val="tx1"/>
                </a:solidFill>
              </a:defRPr>
            </a:lvl1pPr>
            <a:lvl2pPr marL="557213" indent="-214313">
              <a:lnSpc>
                <a:spcPct val="120000"/>
              </a:lnSpc>
              <a:buClr>
                <a:schemeClr val="tx1"/>
              </a:buClr>
              <a:buSzPct val="100000"/>
              <a:buFont typeface="Lucida Grande"/>
              <a:buChar char="–"/>
              <a:defRPr sz="1200" baseline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100" baseline="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321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6616" y="1435607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varius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eget</a:t>
            </a:r>
            <a:r>
              <a:rPr lang="en-US" dirty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2427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2473" y="1438656"/>
            <a:ext cx="8339328" cy="4511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varius</a:t>
            </a:r>
            <a:r>
              <a:rPr lang="en-US" dirty="0">
                <a:solidFill>
                  <a:srgbClr val="444444"/>
                </a:solidFill>
              </a:rPr>
              <a:t/>
            </a:r>
            <a:r>
              <a:rPr lang="en-US" dirty="0" err="1">
                <a:solidFill>
                  <a:srgbClr val="444444"/>
                </a:solidFill>
              </a:rPr>
              <a:t>eget</a:t>
            </a:r>
            <a:r>
              <a:rPr lang="en-US" dirty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10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825" y="5455612"/>
            <a:ext cx="6400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MONTH </a:t>
            </a:r>
            <a:r>
              <a:rPr lang="en-US" dirty="0" err="1"/>
              <a:t>DAte</a:t>
            </a:r>
            <a:r>
              <a:rPr lang="en-US" dirty="0"/>
              <a:t>, YEAR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4466209"/>
            <a:ext cx="3382957" cy="360099"/>
          </a:xfrm>
          <a:prstGeom prst="rect">
            <a:avLst/>
          </a:prstGeom>
          <a:solidFill>
            <a:schemeClr val="accent2"/>
          </a:solidFill>
        </p:spPr>
        <p:txBody>
          <a:bodyPr wrap="none" tIns="36576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1" y="504825"/>
            <a:ext cx="141159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73088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tx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6874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Background Image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825" y="4453468"/>
            <a:ext cx="6488113" cy="3749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1825" y="5459483"/>
            <a:ext cx="3649662" cy="373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DATE, YEAR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9008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34845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Background Image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57400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15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4500">
                <a:latin typeface="Arial Black"/>
                <a:cs typeface="Arial Black"/>
              </a:defRPr>
            </a:lvl2pPr>
            <a:lvl3pPr>
              <a:defRPr sz="4500">
                <a:latin typeface="Arial Black"/>
                <a:cs typeface="Arial Black"/>
              </a:defRPr>
            </a:lvl3pPr>
            <a:lvl4pPr>
              <a:defRPr sz="4500">
                <a:latin typeface="Arial Black"/>
                <a:cs typeface="Arial Black"/>
              </a:defRPr>
            </a:lvl4pPr>
            <a:lvl5pPr>
              <a:defRPr sz="45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1" y="4453469"/>
            <a:ext cx="6488113" cy="2846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5459486"/>
            <a:ext cx="3649662" cy="3730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DATE, YEAR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27880" y="673102"/>
            <a:ext cx="1243502" cy="610983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90826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6840028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2302120" y="1652588"/>
            <a:ext cx="2625145" cy="47037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spcBef>
                <a:spcPts val="0"/>
              </a:spcBef>
              <a:buNone/>
              <a:defRPr sz="1108" b="0" i="0">
                <a:latin typeface="Times"/>
                <a:cs typeface="Times"/>
              </a:defRPr>
            </a:lvl2pPr>
            <a:lvl3pPr marL="844083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3pPr>
            <a:lvl4pPr marL="1266124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4pPr>
            <a:lvl5pPr marL="1688165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8471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/>
          </p:nvPr>
        </p:nvSpPr>
        <p:spPr>
          <a:xfrm>
            <a:off x="2302119" y="1652588"/>
            <a:ext cx="3172614" cy="47037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spcBef>
                <a:spcPts val="0"/>
              </a:spcBef>
              <a:buNone/>
              <a:defRPr sz="1108" b="0" i="0">
                <a:latin typeface="Times"/>
                <a:cs typeface="Times"/>
              </a:defRPr>
            </a:lvl2pPr>
            <a:lvl3pPr marL="844083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3pPr>
            <a:lvl4pPr marL="1266124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4pPr>
            <a:lvl5pPr marL="1688165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5615410" y="1652588"/>
            <a:ext cx="3172614" cy="47037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spcBef>
                <a:spcPts val="0"/>
              </a:spcBef>
              <a:buNone/>
              <a:defRPr sz="1108" b="0" i="0">
                <a:latin typeface="Times"/>
                <a:cs typeface="Times"/>
              </a:defRPr>
            </a:lvl2pPr>
            <a:lvl3pPr marL="844083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3pPr>
            <a:lvl4pPr marL="1266124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4pPr>
            <a:lvl5pPr marL="1688165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6840028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1349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/>
          </p:nvPr>
        </p:nvSpPr>
        <p:spPr>
          <a:xfrm>
            <a:off x="2302119" y="1652588"/>
            <a:ext cx="3172614" cy="47037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477" b="0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5615410" y="1652588"/>
            <a:ext cx="3172614" cy="47037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477" b="0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5"/>
          </p:nvPr>
        </p:nvSpPr>
        <p:spPr>
          <a:xfrm>
            <a:off x="496478" y="1652588"/>
            <a:ext cx="1609189" cy="2194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31" b="0" i="0">
                <a:latin typeface="Times"/>
                <a:cs typeface="Times"/>
              </a:defRPr>
            </a:lvl1pPr>
            <a:lvl2pPr>
              <a:defRPr sz="1108" b="0" i="0">
                <a:latin typeface="Times"/>
                <a:cs typeface="Times"/>
              </a:defRPr>
            </a:lvl2pPr>
            <a:lvl3pPr>
              <a:defRPr sz="1108" b="0" i="0">
                <a:latin typeface="Times"/>
                <a:cs typeface="Times"/>
              </a:defRPr>
            </a:lvl3pPr>
            <a:lvl4pPr>
              <a:defRPr sz="1108" b="0" i="0">
                <a:latin typeface="Times"/>
                <a:cs typeface="Times"/>
              </a:defRPr>
            </a:lvl4pPr>
            <a:lvl5pPr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6840028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9849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1" y="1774826"/>
            <a:ext cx="9142535" cy="5083175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2"/>
          </p:nvPr>
        </p:nvSpPr>
        <p:spPr>
          <a:xfrm>
            <a:off x="2195147" y="4537076"/>
            <a:ext cx="6491654" cy="2232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62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  <a:lvl2pPr>
              <a:defRPr sz="1662" b="0" i="0">
                <a:latin typeface="Times"/>
                <a:cs typeface="Times"/>
              </a:defRPr>
            </a:lvl2pPr>
            <a:lvl3pPr>
              <a:defRPr sz="1662" b="0" i="0">
                <a:latin typeface="Times"/>
                <a:cs typeface="Times"/>
              </a:defRPr>
            </a:lvl3pPr>
            <a:lvl4pPr>
              <a:defRPr sz="1662" b="0" i="0">
                <a:latin typeface="Times"/>
                <a:cs typeface="Times"/>
              </a:defRPr>
            </a:lvl4pPr>
            <a:lvl5pPr>
              <a:defRPr sz="1662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H="1">
            <a:off x="2105757" y="3896733"/>
            <a:ext cx="1531" cy="2961269"/>
          </a:xfrm>
          <a:prstGeom prst="line">
            <a:avLst/>
          </a:prstGeom>
          <a:ln w="6350" cmpd="sng">
            <a:solidFill>
              <a:srgbClr val="CF1D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2195546" y="3929580"/>
            <a:ext cx="6491254" cy="515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323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 rotWithShape="1">
          <a:blip r:embed="rId2"/>
          <a:srcRect l="48569" b="43314"/>
          <a:stretch/>
        </p:blipFill>
        <p:spPr>
          <a:xfrm>
            <a:off x="2184511" y="759836"/>
            <a:ext cx="1574426" cy="38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54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9144000" cy="2636838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4"/>
          </p:nvPr>
        </p:nvSpPr>
        <p:spPr>
          <a:xfrm>
            <a:off x="2302119" y="4272348"/>
            <a:ext cx="3172614" cy="208400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5"/>
          </p:nvPr>
        </p:nvSpPr>
        <p:spPr>
          <a:xfrm>
            <a:off x="5615410" y="4272349"/>
            <a:ext cx="3172614" cy="208400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6"/>
          </p:nvPr>
        </p:nvSpPr>
        <p:spPr>
          <a:xfrm>
            <a:off x="496478" y="4272348"/>
            <a:ext cx="1609189" cy="11092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31" b="0" i="0">
                <a:latin typeface="Times"/>
                <a:cs typeface="Times"/>
              </a:defRPr>
            </a:lvl1pPr>
            <a:lvl2pPr>
              <a:defRPr sz="1108" b="0" i="0">
                <a:latin typeface="Times"/>
                <a:cs typeface="Times"/>
              </a:defRPr>
            </a:lvl2pPr>
            <a:lvl3pPr>
              <a:defRPr sz="1108" b="0" i="0">
                <a:latin typeface="Times"/>
                <a:cs typeface="Times"/>
              </a:defRPr>
            </a:lvl3pPr>
            <a:lvl4pPr>
              <a:defRPr sz="1108" b="0" i="0">
                <a:latin typeface="Times"/>
                <a:cs typeface="Times"/>
              </a:defRPr>
            </a:lvl4pPr>
            <a:lvl5pPr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8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6840028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8452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3" y="1439863"/>
            <a:ext cx="8430768" cy="4572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600" baseline="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7373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5920362" y="0"/>
            <a:ext cx="3223638" cy="6858000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/>
          </p:nvPr>
        </p:nvSpPr>
        <p:spPr>
          <a:xfrm>
            <a:off x="2302120" y="1652588"/>
            <a:ext cx="3464313" cy="47037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496478" y="1652588"/>
            <a:ext cx="1609189" cy="2194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31" b="0" i="0">
                <a:latin typeface="Times"/>
                <a:cs typeface="Times"/>
              </a:defRPr>
            </a:lvl1pPr>
            <a:lvl2pPr>
              <a:defRPr sz="1108" b="0" i="0">
                <a:latin typeface="Times"/>
                <a:cs typeface="Times"/>
              </a:defRPr>
            </a:lvl2pPr>
            <a:lvl3pPr>
              <a:defRPr sz="1108" b="0" i="0">
                <a:latin typeface="Times"/>
                <a:cs typeface="Times"/>
              </a:defRPr>
            </a:lvl3pPr>
            <a:lvl4pPr>
              <a:defRPr sz="1108" b="0" i="0">
                <a:latin typeface="Times"/>
                <a:cs typeface="Times"/>
              </a:defRPr>
            </a:lvl4pPr>
            <a:lvl5pPr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7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3464399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13875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2302033" y="1652588"/>
            <a:ext cx="3097338" cy="4556011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496478" y="1652588"/>
            <a:ext cx="1609189" cy="2194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31" b="0" i="0">
                <a:latin typeface="Times"/>
                <a:cs typeface="Times"/>
              </a:defRPr>
            </a:lvl1pPr>
            <a:lvl2pPr>
              <a:defRPr sz="1108" b="0" i="0">
                <a:latin typeface="Times"/>
                <a:cs typeface="Times"/>
              </a:defRPr>
            </a:lvl2pPr>
            <a:lvl3pPr>
              <a:defRPr sz="1108" b="0" i="0">
                <a:latin typeface="Times"/>
                <a:cs typeface="Times"/>
              </a:defRPr>
            </a:lvl3pPr>
            <a:lvl4pPr>
              <a:defRPr sz="1108" b="0" i="0">
                <a:latin typeface="Times"/>
                <a:cs typeface="Times"/>
              </a:defRPr>
            </a:lvl4pPr>
            <a:lvl5pPr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4"/>
          </p:nvPr>
        </p:nvSpPr>
        <p:spPr>
          <a:xfrm>
            <a:off x="5615410" y="1652588"/>
            <a:ext cx="3172614" cy="47037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6840028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13605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2302033" y="1652588"/>
            <a:ext cx="6485991" cy="3183449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496478" y="1652588"/>
            <a:ext cx="1609189" cy="2194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31" b="0" i="0">
                <a:latin typeface="Times"/>
                <a:cs typeface="Times"/>
              </a:defRPr>
            </a:lvl1pPr>
            <a:lvl2pPr>
              <a:defRPr sz="1108" b="0" i="0">
                <a:latin typeface="Times"/>
                <a:cs typeface="Times"/>
              </a:defRPr>
            </a:lvl2pPr>
            <a:lvl3pPr>
              <a:defRPr sz="1108" b="0" i="0">
                <a:latin typeface="Times"/>
                <a:cs typeface="Times"/>
              </a:defRPr>
            </a:lvl3pPr>
            <a:lvl4pPr>
              <a:defRPr sz="1108" b="0" i="0">
                <a:latin typeface="Times"/>
                <a:cs typeface="Times"/>
              </a:defRPr>
            </a:lvl4pPr>
            <a:lvl5pPr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/>
          </p:nvPr>
        </p:nvSpPr>
        <p:spPr>
          <a:xfrm>
            <a:off x="2302119" y="5077580"/>
            <a:ext cx="3172614" cy="114384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5615410" y="5077580"/>
            <a:ext cx="3172614" cy="114384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6840028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7440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2302033" y="1652588"/>
            <a:ext cx="3172700" cy="2978207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496478" y="1652588"/>
            <a:ext cx="1609189" cy="2194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31" b="0" i="0">
                <a:latin typeface="Times"/>
                <a:cs typeface="Times"/>
              </a:defRPr>
            </a:lvl1pPr>
            <a:lvl2pPr>
              <a:defRPr sz="1108" b="0" i="0">
                <a:latin typeface="Times"/>
                <a:cs typeface="Times"/>
              </a:defRPr>
            </a:lvl2pPr>
            <a:lvl3pPr>
              <a:defRPr sz="1108" b="0" i="0">
                <a:latin typeface="Times"/>
                <a:cs typeface="Times"/>
              </a:defRPr>
            </a:lvl3pPr>
            <a:lvl4pPr>
              <a:defRPr sz="1108" b="0" i="0">
                <a:latin typeface="Times"/>
                <a:cs typeface="Times"/>
              </a:defRPr>
            </a:lvl4pPr>
            <a:lvl5pPr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/>
          </p:nvPr>
        </p:nvSpPr>
        <p:spPr>
          <a:xfrm>
            <a:off x="2302119" y="5077580"/>
            <a:ext cx="3172614" cy="114384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5615410" y="5077580"/>
            <a:ext cx="3172614" cy="114384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5618317" y="1652589"/>
            <a:ext cx="3172700" cy="2978207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1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6840028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1855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2302033" y="1652588"/>
            <a:ext cx="2055354" cy="1823715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496478" y="1652588"/>
            <a:ext cx="1609189" cy="2194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31" b="0" i="0">
                <a:latin typeface="Times"/>
                <a:cs typeface="Times"/>
              </a:defRPr>
            </a:lvl1pPr>
            <a:lvl2pPr>
              <a:defRPr sz="1108" b="0" i="0">
                <a:latin typeface="Times"/>
                <a:cs typeface="Times"/>
              </a:defRPr>
            </a:lvl2pPr>
            <a:lvl3pPr>
              <a:defRPr sz="1108" b="0" i="0">
                <a:latin typeface="Times"/>
                <a:cs typeface="Times"/>
              </a:defRPr>
            </a:lvl3pPr>
            <a:lvl4pPr>
              <a:defRPr sz="1108" b="0" i="0">
                <a:latin typeface="Times"/>
                <a:cs typeface="Times"/>
              </a:defRPr>
            </a:lvl4pPr>
            <a:lvl5pPr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/>
          </p:nvPr>
        </p:nvSpPr>
        <p:spPr>
          <a:xfrm>
            <a:off x="2302121" y="3681546"/>
            <a:ext cx="2055266" cy="253988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8" name="Рисунок 3"/>
          <p:cNvSpPr>
            <a:spLocks noGrp="1"/>
          </p:cNvSpPr>
          <p:nvPr>
            <p:ph type="pic" sz="quarter" idx="17"/>
          </p:nvPr>
        </p:nvSpPr>
        <p:spPr>
          <a:xfrm>
            <a:off x="4498064" y="1652589"/>
            <a:ext cx="2055354" cy="1823715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8"/>
          </p:nvPr>
        </p:nvSpPr>
        <p:spPr>
          <a:xfrm>
            <a:off x="4498151" y="3681547"/>
            <a:ext cx="2055266" cy="253988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0" name="Рисунок 3"/>
          <p:cNvSpPr>
            <a:spLocks noGrp="1"/>
          </p:cNvSpPr>
          <p:nvPr>
            <p:ph type="pic" sz="quarter" idx="19"/>
          </p:nvPr>
        </p:nvSpPr>
        <p:spPr>
          <a:xfrm>
            <a:off x="6682254" y="1652589"/>
            <a:ext cx="2055354" cy="1823715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0"/>
          </p:nvPr>
        </p:nvSpPr>
        <p:spPr>
          <a:xfrm>
            <a:off x="6682341" y="3681547"/>
            <a:ext cx="2055266" cy="253988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6840028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39711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496478" y="1652588"/>
            <a:ext cx="1609189" cy="2194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31" b="0" i="0">
                <a:latin typeface="Times"/>
                <a:cs typeface="Times"/>
              </a:defRPr>
            </a:lvl1pPr>
            <a:lvl2pPr>
              <a:defRPr sz="1108" b="0" i="0">
                <a:latin typeface="Times"/>
                <a:cs typeface="Times"/>
              </a:defRPr>
            </a:lvl2pPr>
            <a:lvl3pPr>
              <a:defRPr sz="1108" b="0" i="0">
                <a:latin typeface="Times"/>
                <a:cs typeface="Times"/>
              </a:defRPr>
            </a:lvl3pPr>
            <a:lvl4pPr>
              <a:defRPr sz="1108" b="0" i="0">
                <a:latin typeface="Times"/>
                <a:cs typeface="Times"/>
              </a:defRPr>
            </a:lvl4pPr>
            <a:lvl5pPr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/>
          </p:nvPr>
        </p:nvSpPr>
        <p:spPr>
          <a:xfrm>
            <a:off x="2302121" y="5291653"/>
            <a:ext cx="2055266" cy="106469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8"/>
          </p:nvPr>
        </p:nvSpPr>
        <p:spPr>
          <a:xfrm>
            <a:off x="4498151" y="5291654"/>
            <a:ext cx="2055266" cy="106469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0"/>
          </p:nvPr>
        </p:nvSpPr>
        <p:spPr>
          <a:xfrm>
            <a:off x="6682341" y="5291654"/>
            <a:ext cx="2055266" cy="106469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24"/>
          </p:nvPr>
        </p:nvSpPr>
        <p:spPr>
          <a:xfrm>
            <a:off x="2302033" y="1635173"/>
            <a:ext cx="2055354" cy="1212572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5"/>
          </p:nvPr>
        </p:nvSpPr>
        <p:spPr>
          <a:xfrm>
            <a:off x="4498064" y="1635174"/>
            <a:ext cx="2055354" cy="1212572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26"/>
          </p:nvPr>
        </p:nvSpPr>
        <p:spPr>
          <a:xfrm>
            <a:off x="6682254" y="1635174"/>
            <a:ext cx="2055354" cy="1212572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7"/>
          </p:nvPr>
        </p:nvSpPr>
        <p:spPr>
          <a:xfrm>
            <a:off x="2313961" y="2942650"/>
            <a:ext cx="2055266" cy="69735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8"/>
          </p:nvPr>
        </p:nvSpPr>
        <p:spPr>
          <a:xfrm>
            <a:off x="4509991" y="2942651"/>
            <a:ext cx="2055266" cy="69735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9"/>
          </p:nvPr>
        </p:nvSpPr>
        <p:spPr>
          <a:xfrm>
            <a:off x="6694181" y="2942651"/>
            <a:ext cx="2055266" cy="69735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30"/>
          </p:nvPr>
        </p:nvSpPr>
        <p:spPr>
          <a:xfrm>
            <a:off x="2302032" y="4000580"/>
            <a:ext cx="2055354" cy="1212572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 dirty="0"/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31"/>
          </p:nvPr>
        </p:nvSpPr>
        <p:spPr>
          <a:xfrm>
            <a:off x="4498063" y="4000581"/>
            <a:ext cx="2055354" cy="1212572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26" name="Рисунок 3"/>
          <p:cNvSpPr>
            <a:spLocks noGrp="1"/>
          </p:cNvSpPr>
          <p:nvPr>
            <p:ph type="pic" sz="quarter" idx="32"/>
          </p:nvPr>
        </p:nvSpPr>
        <p:spPr>
          <a:xfrm>
            <a:off x="6682253" y="4000581"/>
            <a:ext cx="2055354" cy="1212572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18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6840028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191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4"/>
          </p:nvPr>
        </p:nvSpPr>
        <p:spPr>
          <a:xfrm>
            <a:off x="2302119" y="4631533"/>
            <a:ext cx="3172614" cy="17310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5"/>
          </p:nvPr>
        </p:nvSpPr>
        <p:spPr>
          <a:xfrm>
            <a:off x="5615410" y="4631533"/>
            <a:ext cx="3172614" cy="173100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/>
          </p:nvPr>
        </p:nvSpPr>
        <p:spPr>
          <a:xfrm>
            <a:off x="496478" y="1652588"/>
            <a:ext cx="1609189" cy="2194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31" b="0" i="0">
                <a:latin typeface="Times"/>
                <a:cs typeface="Times"/>
              </a:defRPr>
            </a:lvl1pPr>
            <a:lvl2pPr>
              <a:defRPr sz="1108" b="0" i="0">
                <a:latin typeface="Times"/>
                <a:cs typeface="Times"/>
              </a:defRPr>
            </a:lvl2pPr>
            <a:lvl3pPr>
              <a:defRPr sz="1108" b="0" i="0">
                <a:latin typeface="Times"/>
                <a:cs typeface="Times"/>
              </a:defRPr>
            </a:lvl3pPr>
            <a:lvl4pPr>
              <a:defRPr sz="1108" b="0" i="0">
                <a:latin typeface="Times"/>
                <a:cs typeface="Times"/>
              </a:defRPr>
            </a:lvl4pPr>
            <a:lvl5pPr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7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6840028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69233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9144000" cy="2636838"/>
          </a:xfrm>
          <a:prstGeom prst="rect">
            <a:avLst/>
          </a:prstGeom>
        </p:spPr>
        <p:txBody>
          <a:bodyPr vert="horz"/>
          <a:lstStyle>
            <a:lvl1pPr>
              <a:defRPr sz="1662"/>
            </a:lvl1pPr>
          </a:lstStyle>
          <a:p>
            <a:endParaRPr lang="ru-RU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4"/>
          </p:nvPr>
        </p:nvSpPr>
        <p:spPr>
          <a:xfrm>
            <a:off x="2302119" y="4272348"/>
            <a:ext cx="3172614" cy="11092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5"/>
          </p:nvPr>
        </p:nvSpPr>
        <p:spPr>
          <a:xfrm>
            <a:off x="5615410" y="4272349"/>
            <a:ext cx="3172614" cy="110926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1292" b="1" i="0">
                <a:latin typeface="Times"/>
                <a:cs typeface="Times"/>
              </a:defRPr>
            </a:lvl1pPr>
            <a:lvl2pPr marL="422041" indent="0">
              <a:lnSpc>
                <a:spcPct val="80000"/>
              </a:lnSpc>
              <a:buNone/>
              <a:defRPr sz="1108" b="0" i="0">
                <a:latin typeface="Times"/>
                <a:cs typeface="Times"/>
              </a:defRPr>
            </a:lvl2pPr>
            <a:lvl3pPr marL="844083" indent="0">
              <a:buNone/>
              <a:defRPr sz="1108" b="0" i="0">
                <a:latin typeface="Times"/>
                <a:cs typeface="Times"/>
              </a:defRPr>
            </a:lvl3pPr>
            <a:lvl4pPr marL="1266124" indent="0">
              <a:buNone/>
              <a:defRPr sz="1108" b="0" i="0">
                <a:latin typeface="Times"/>
                <a:cs typeface="Times"/>
              </a:defRPr>
            </a:lvl4pPr>
            <a:lvl5pPr marL="1688165" indent="0">
              <a:buNone/>
              <a:defRPr sz="1108" b="0" i="0">
                <a:latin typeface="Times"/>
                <a:cs typeface="Time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6840028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4473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302034" y="534060"/>
            <a:ext cx="6840028" cy="67809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215" b="0" i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96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84307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 marL="557784" indent="-210312">
              <a:lnSpc>
                <a:spcPct val="120000"/>
              </a:lnSpc>
              <a:spcBef>
                <a:spcPts val="288"/>
              </a:spcBef>
              <a:buSzPct val="100000"/>
              <a:buFont typeface="Lucida Grande"/>
              <a:buChar char="–"/>
              <a:defRPr sz="1400" baseline="0"/>
            </a:lvl2pPr>
            <a:lvl3pPr marL="859536" indent="-173736">
              <a:lnSpc>
                <a:spcPct val="120000"/>
              </a:lnSpc>
              <a:spcBef>
                <a:spcPts val="264"/>
              </a:spcBef>
              <a:defRPr sz="14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545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29200" y="910939"/>
            <a:ext cx="41148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/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2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613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776415"/>
            <a:ext cx="8329612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6" marR="0" indent="-17373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22380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048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096000" y="923636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3712442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6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47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42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71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61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56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33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728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419629" y="2612360"/>
            <a:ext cx="116274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014369" y="2954875"/>
            <a:ext cx="1973262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2857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143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7429500" y="1200727"/>
            <a:ext cx="1143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3505200"/>
            <a:ext cx="18288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90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939800"/>
            <a:ext cx="9144000" cy="371168"/>
          </a:xfrm>
          <a:prstGeom prst="rect">
            <a:avLst/>
          </a:prstGeom>
          <a:solidFill>
            <a:srgbClr val="2FC2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910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3196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7768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5482709" y="1214873"/>
            <a:ext cx="464582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2286000" y="932690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4571999" y="944425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857999" y="932689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514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4800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086600" y="2601468"/>
            <a:ext cx="18288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/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/>
            </a:r>
            <a:r>
              <a:rPr lang="en-US" dirty="0" err="1"/>
              <a:t>adipiscing</a:t>
            </a:r>
            <a:r>
              <a:rPr lang="en-US" dirty="0"/>
              <a:t/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28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2514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800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86600" y="1801368"/>
            <a:ext cx="18288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</p:spTree>
    <p:extLst>
      <p:ext uri="{BB962C8B-B14F-4D97-AF65-F5344CB8AC3E}">
        <p14:creationId xmlns:p14="http://schemas.microsoft.com/office/powerpoint/2010/main" val="179748065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00707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81115" y="6560477"/>
            <a:ext cx="1493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C0EDAD-27A0-9447-9004-E733B36B95C3}" type="slidenum">
              <a:rPr lang="en-US" sz="10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172210" y="6564320"/>
            <a:ext cx="231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0" spc="20" dirty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04900" y="6601291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footer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" y="661568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2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5" r:id="rId2"/>
    <p:sldLayoutId id="2147483702" r:id="rId3"/>
    <p:sldLayoutId id="2147483711" r:id="rId4"/>
    <p:sldLayoutId id="2147483728" r:id="rId5"/>
    <p:sldLayoutId id="2147483712" r:id="rId6"/>
    <p:sldLayoutId id="2147483734" r:id="rId7"/>
    <p:sldLayoutId id="2147483736" r:id="rId8"/>
    <p:sldLayoutId id="2147483735" r:id="rId9"/>
    <p:sldLayoutId id="2147483737" r:id="rId10"/>
    <p:sldLayoutId id="2147483713" r:id="rId11"/>
    <p:sldLayoutId id="2147483727" r:id="rId12"/>
    <p:sldLayoutId id="2147483741" r:id="rId13"/>
    <p:sldLayoutId id="2147483698" r:id="rId14"/>
    <p:sldLayoutId id="2147483733" r:id="rId15"/>
    <p:sldLayoutId id="2147483706" r:id="rId16"/>
    <p:sldLayoutId id="2147483738" r:id="rId17"/>
    <p:sldLayoutId id="2147483739" r:id="rId18"/>
    <p:sldLayoutId id="2147483743" r:id="rId19"/>
    <p:sldLayoutId id="2147483798" r:id="rId2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41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0" r:id="rId3"/>
    <p:sldLayoutId id="214748379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93396" y="6356351"/>
            <a:ext cx="355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10F0-BDC9-CF46-86C0-AECA3DE5F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2107288" y="2"/>
            <a:ext cx="0" cy="1384299"/>
          </a:xfrm>
          <a:prstGeom prst="line">
            <a:avLst/>
          </a:prstGeom>
          <a:ln w="6350" cmpd="sng">
            <a:solidFill>
              <a:srgbClr val="CF1D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8578790" y="6442929"/>
            <a:ext cx="0" cy="415073"/>
          </a:xfrm>
          <a:prstGeom prst="line">
            <a:avLst/>
          </a:prstGeom>
          <a:ln w="6350" cmpd="sng">
            <a:solidFill>
              <a:srgbClr val="CF1D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Изображение 6" descr="Снимок экрана 2014-02-12 в 11.39.32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6" y="461167"/>
            <a:ext cx="1390806" cy="9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9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hf hdr="0" ftr="0" dt="0"/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://www.epam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mariia_soloveva@epam.com" TargetMode="External"/><Relationship Id="rId5" Type="http://schemas.openxmlformats.org/officeDocument/2006/relationships/hyperlink" Target="tel:+7%20920%20692%2057%2075" TargetMode="External"/><Relationship Id="rId4" Type="http://schemas.openxmlformats.org/officeDocument/2006/relationships/hyperlink" Target="tel:+7%20482%20263%2000%2070;ext=42739" TargetMode="External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ake_view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10393" y="2413934"/>
            <a:ext cx="8755582" cy="1583510"/>
          </a:xfrm>
        </p:spPr>
        <p:txBody>
          <a:bodyPr/>
          <a:lstStyle/>
          <a:p>
            <a:r>
              <a:rPr lang="ru-RU" dirty="0"/>
              <a:t>Как сделать ярмарку вакансий привлекательной для работодателей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0394" y="4197352"/>
            <a:ext cx="6938120" cy="284693"/>
          </a:xfrm>
        </p:spPr>
        <p:txBody>
          <a:bodyPr/>
          <a:lstStyle/>
          <a:p>
            <a:r>
              <a:rPr lang="ru-RU" dirty="0"/>
              <a:t>Мария Соловьева, </a:t>
            </a:r>
            <a:r>
              <a:rPr lang="en-US" dirty="0"/>
              <a:t>EPAM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10393" y="4951865"/>
            <a:ext cx="4099668" cy="221927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rebuchet MS"/>
                <a:cs typeface="Trebuchet MS"/>
              </a:rPr>
              <a:t>ЯНВАРЬ</a:t>
            </a:r>
            <a:r>
              <a:rPr lang="en-US" dirty="0">
                <a:latin typeface="Trebuchet MS"/>
                <a:cs typeface="Trebuchet MS"/>
              </a:rPr>
              <a:t>, 201</a:t>
            </a:r>
            <a:r>
              <a:rPr lang="ru-RU" dirty="0">
                <a:latin typeface="Trebuchet MS"/>
                <a:cs typeface="Trebuchet MS"/>
              </a:rPr>
              <a:t>7</a:t>
            </a: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18" name="Picture Placeholder 17" descr="logo_cover_5.pn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8" b="3538"/>
          <a:stretch>
            <a:fillRect/>
          </a:stretch>
        </p:blipFill>
        <p:spPr>
          <a:xfrm>
            <a:off x="210393" y="390744"/>
            <a:ext cx="1658120" cy="677964"/>
          </a:xfrm>
        </p:spPr>
      </p:pic>
    </p:spTree>
    <p:extLst>
      <p:ext uri="{BB962C8B-B14F-4D97-AF65-F5344CB8AC3E}">
        <p14:creationId xmlns:p14="http://schemas.microsoft.com/office/powerpoint/2010/main" val="171586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800" dirty="0">
                <a:latin typeface="+mj-lt"/>
                <a:cs typeface="+mn-cs"/>
              </a:rPr>
              <a:t>ПРЕИМУЩЕСТВА И НЕДОСТАТКИ</a:t>
            </a:r>
            <a:endParaRPr lang="en-US" sz="2800" dirty="0">
              <a:latin typeface="+mj-lt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644744A-2CF4-488F-93F0-DDBF866BE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397879"/>
              </p:ext>
            </p:extLst>
          </p:nvPr>
        </p:nvGraphicFramePr>
        <p:xfrm>
          <a:off x="0" y="477078"/>
          <a:ext cx="9144000" cy="61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30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6B378F-A739-4FA9-8AD9-BEF6A2CD3C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ru-RU" sz="2800" dirty="0">
                <a:latin typeface="+mj-lt"/>
                <a:cs typeface="+mn-cs"/>
              </a:rPr>
              <a:t>ДЛЯ ЧЕГО ОНИ НУЖНЫ РАБОТОДАТЕЛЮ</a:t>
            </a:r>
            <a:endParaRPr lang="en-US" sz="2800" dirty="0">
              <a:latin typeface="+mj-lt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E6A46-C6E1-4E09-80B2-3CDB047469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9330" y="2601468"/>
            <a:ext cx="2057400" cy="3200400"/>
          </a:xfrm>
        </p:spPr>
        <p:txBody>
          <a:bodyPr/>
          <a:lstStyle/>
          <a:p>
            <a:r>
              <a:rPr lang="ru-RU" sz="1400" dirty="0"/>
              <a:t>Для прохождения практики в компании</a:t>
            </a:r>
          </a:p>
          <a:p>
            <a:r>
              <a:rPr lang="ru-RU" sz="1400" dirty="0"/>
              <a:t>Для временной или сезонной работы</a:t>
            </a:r>
          </a:p>
          <a:p>
            <a:r>
              <a:rPr lang="ru-RU" sz="1400" dirty="0"/>
              <a:t>Для стажировки или обучения с последующим трудоустройством</a:t>
            </a: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17ABD-7B7C-4BF9-B8EC-B824AC2F7EF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ru-RU" sz="1400" dirty="0"/>
              <a:t>Предложить работу выпускникам</a:t>
            </a:r>
          </a:p>
          <a:p>
            <a:r>
              <a:rPr lang="ru-RU" sz="1400" dirty="0"/>
              <a:t>Предложить работу студентам, если возможно совмещение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29FBE-2310-4DBB-A666-64C1F8753CA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ru-RU" sz="1400" dirty="0"/>
              <a:t>Использование баннеров,  брендированных материалов, сувениров</a:t>
            </a:r>
          </a:p>
          <a:p>
            <a:r>
              <a:rPr lang="ru-RU" sz="1400" dirty="0"/>
              <a:t>Студенты-посетители ярмарки могут впоследствии рассказать своим знакомым</a:t>
            </a:r>
            <a:endParaRPr lang="en-US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22616A-20ED-4F14-AD41-2859C0E7D73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86600" y="2601468"/>
            <a:ext cx="1967948" cy="3481280"/>
          </a:xfrm>
        </p:spPr>
        <p:txBody>
          <a:bodyPr/>
          <a:lstStyle/>
          <a:p>
            <a:r>
              <a:rPr lang="ru-RU" sz="1400" dirty="0"/>
              <a:t>Использовать раздатки, буклеты</a:t>
            </a:r>
          </a:p>
          <a:p>
            <a:r>
              <a:rPr lang="ru-RU" sz="1400" dirty="0"/>
              <a:t>Сделать презентацию компании</a:t>
            </a:r>
          </a:p>
          <a:p>
            <a:r>
              <a:rPr lang="ru-RU" sz="1400" dirty="0"/>
              <a:t>Провести мастер-класс, пробное интервью или тренинг</a:t>
            </a:r>
          </a:p>
          <a:p>
            <a:r>
              <a:rPr lang="ru-RU" sz="1400" dirty="0"/>
              <a:t>Провести викторину или квест о компании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DFFC9C-4562-4C2E-B5F2-B2D372AB90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ru-RU" dirty="0"/>
              <a:t>ВОЗМОЖНОСТЬ ПОПОЛНИТЬ БАЗУ РЕЗЮМЕ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26EAC7-10D8-4E9D-86B6-3C764D2702A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ru-RU" dirty="0"/>
              <a:t>ВОЗМОЖНОСТЬ ЗАКРЫТЬ ВАКАНСИИ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F693FF-EAD9-4D9E-879A-D803B0F3CBC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800600" y="1801368"/>
            <a:ext cx="1938130" cy="713232"/>
          </a:xfrm>
        </p:spPr>
        <p:txBody>
          <a:bodyPr/>
          <a:lstStyle/>
          <a:p>
            <a:r>
              <a:rPr lang="ru-RU" dirty="0"/>
              <a:t>ПОВЫСИТЬ УЗНАВАЕМОСТЬ КОМПАНИИ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9D6CDB-1957-4743-8244-F2E78957696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086600" y="1801368"/>
            <a:ext cx="1967948" cy="713232"/>
          </a:xfrm>
        </p:spPr>
        <p:txBody>
          <a:bodyPr/>
          <a:lstStyle/>
          <a:p>
            <a:r>
              <a:rPr lang="ru-RU" dirty="0"/>
              <a:t>РАССКАЗАТЬ ОБ ОСОБЕННОСТЯХ КОМПАНИИ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0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56385A-EF96-4AFF-B2A7-1C54E4C968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/>
              <a:t>КТО?</a:t>
            </a:r>
          </a:p>
          <a:p>
            <a:r>
              <a:rPr lang="ru-RU" dirty="0"/>
              <a:t>ЦЕЛЕВАЯ АУДИТОРИЯ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746D4-FADD-4B92-865B-0AFF95C0C870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ru-RU" dirty="0"/>
              <a:t>СПЕЦИАЛИЗИРОВАННЫЕ ЯРМАРКИ ВАКАНСИЙ ПО ФАКУЛЬТЕТАМ</a:t>
            </a:r>
          </a:p>
          <a:p>
            <a:r>
              <a:rPr lang="ru-RU" dirty="0"/>
              <a:t>ПРИСУТСВИЕ ОПРЕДЕЛЕННОГО КОЛИЧЕСТВА СТУДЕНТОВ НА МЕРОПРИЯТИИ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E0410-DA69-4665-9ADA-85657F49FB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/>
              <a:t>ГДЕ?</a:t>
            </a:r>
          </a:p>
          <a:p>
            <a:r>
              <a:rPr lang="ru-RU" dirty="0"/>
              <a:t>ПОМЕЩЕНИЕ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FAADCB-79A4-400D-B3CA-1A23756992F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086100" y="4949686"/>
            <a:ext cx="5664200" cy="1424057"/>
          </a:xfrm>
        </p:spPr>
        <p:txBody>
          <a:bodyPr/>
          <a:lstStyle/>
          <a:p>
            <a:r>
              <a:rPr lang="ru-RU" dirty="0"/>
              <a:t>ДАТА И ВРЕМЯ - ОПРЕДЕЛЕННО ЗАРАНЕЕ</a:t>
            </a:r>
          </a:p>
          <a:p>
            <a:r>
              <a:rPr lang="ru-RU" dirty="0"/>
              <a:t>УДОБНОЕ ДЛЯ СТУДЕНТОВ (ОНИ НЕ СПЕШАТ НА ЗАНЯТИЯ, А ПРИШЛИ ЦЕЛЕНАПРАВЛЕННО НА МЕРОПРИЯТИЕ)</a:t>
            </a:r>
          </a:p>
          <a:p>
            <a:r>
              <a:rPr lang="ru-RU" dirty="0"/>
              <a:t>ОПРЕДЕЛЕНА ПРОДОЛЖИТЕЛЬНОСТЬ В ЗАВИСИМОСТИ ОТ КОЛИЧЕСТВА УЧАСТНИКОВ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B9CC9E-7293-4ABE-AF3B-0872730C166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dirty="0"/>
              <a:t>КОГДА?</a:t>
            </a:r>
          </a:p>
          <a:p>
            <a:r>
              <a:rPr lang="ru-RU" dirty="0"/>
              <a:t>ВРЕМЯ ПРОВЕДЕНИЯ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C969E0-38CA-472D-9641-2BA4D820A9D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086100" y="3261204"/>
            <a:ext cx="5664200" cy="1333500"/>
          </a:xfrm>
        </p:spPr>
        <p:txBody>
          <a:bodyPr/>
          <a:lstStyle/>
          <a:p>
            <a:r>
              <a:rPr lang="ru-RU" dirty="0"/>
              <a:t>УДОБНОЕ РАСПОЛОЖЕНИЕ ПОМЕЩЕНИЯ, ЖЕЛАТЕЛЬНО ОТКРЫТОЕ ПРОСТРАНСТВО</a:t>
            </a:r>
          </a:p>
          <a:p>
            <a:r>
              <a:rPr lang="ru-RU" dirty="0"/>
              <a:t>НАЛИЧИЕ РОЗЕТОК, </a:t>
            </a:r>
            <a:r>
              <a:rPr lang="en-US" dirty="0"/>
              <a:t>WI-FI</a:t>
            </a:r>
            <a:r>
              <a:rPr lang="ru-RU" dirty="0"/>
              <a:t>, ХОРОШАЯ СИСТЕМА КОНДИЦИОНИРОВАНИЯ/ВЕНТИЛЯЦИИ</a:t>
            </a:r>
          </a:p>
          <a:p>
            <a:r>
              <a:rPr lang="ru-RU" dirty="0"/>
              <a:t>ВОЗМОЖНОСТЬ ПРЕДОСТАВИТЬ ДОПОЛНИТЕЛЬНЫЕ ПОМЕЩЕНИЯ ДЛЯ ПРЕЗЕНТАЦИЙ ИЛИ ДОП. АКТИВНОСТЕЙ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6F191B-B82C-4E2C-A39C-8CCC02B5B4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ru-RU" sz="2800" dirty="0">
                <a:latin typeface="+mj-lt"/>
                <a:cs typeface="+mn-cs"/>
              </a:rPr>
              <a:t>ЧТО ВАЖНО ЗНАТЬ РАБОТОДАТЕЛЮ</a:t>
            </a:r>
            <a:endParaRPr lang="en-US" sz="28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7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56385A-EF96-4AFF-B2A7-1C54E4C968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7599" y="1422400"/>
            <a:ext cx="2186609" cy="863600"/>
          </a:xfrm>
        </p:spPr>
        <p:txBody>
          <a:bodyPr/>
          <a:lstStyle/>
          <a:p>
            <a:r>
              <a:rPr lang="ru-RU" dirty="0"/>
              <a:t>КАЧЕСТВЕННАЯ ПРЕЗЕНТАЦИЯ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746D4-FADD-4B92-865B-0AFF95C0C87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617842" y="1206500"/>
            <a:ext cx="5132457" cy="1308100"/>
          </a:xfrm>
        </p:spPr>
        <p:txBody>
          <a:bodyPr/>
          <a:lstStyle/>
          <a:p>
            <a:r>
              <a:rPr lang="ru-RU" dirty="0"/>
              <a:t>ЧЕТКИЕ ОТВЕТЫ НА ГЛАВНЫЕ ВОПРОСЫ (КТО? ГДЕ? КОГДА?)</a:t>
            </a:r>
          </a:p>
          <a:p>
            <a:r>
              <a:rPr lang="ru-RU" dirty="0"/>
              <a:t>СТАТИСТИКА, ОТЗЫВЫ, ФОТО С ПРЕДЫДУЩИХ МЕРОПРИЯТИЙ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E0410-DA69-4665-9ADA-85657F49FB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17599" y="3238500"/>
            <a:ext cx="2589697" cy="889000"/>
          </a:xfrm>
        </p:spPr>
        <p:txBody>
          <a:bodyPr/>
          <a:lstStyle/>
          <a:p>
            <a:r>
              <a:rPr lang="ru-RU" dirty="0"/>
              <a:t>ИНДИВИДУАЛЬНЫЙ ПОДХОД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FAADCB-79A4-400D-B3CA-1A23756992F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707296" y="3022600"/>
            <a:ext cx="5043004" cy="1181652"/>
          </a:xfrm>
        </p:spPr>
        <p:txBody>
          <a:bodyPr/>
          <a:lstStyle/>
          <a:p>
            <a:r>
              <a:rPr lang="ru-RU" dirty="0"/>
              <a:t>ПОМОЩЬ В РЕАЛИЗАЦИИ ИНТЕРЕСНЫХ ИДЕЙ (ПОМЕЩЕНИЯМИ, ОБОРУДОВАНИЕМ, ВОЛОНТЕРАМИ И Т.П.)</a:t>
            </a:r>
          </a:p>
          <a:p>
            <a:r>
              <a:rPr lang="ru-RU" dirty="0"/>
              <a:t>ВАРИАНТЫ УДАЛЕННОГО УЧАСТИЯ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B9CC9E-7293-4ABE-AF3B-0872730C166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7600" y="5080000"/>
            <a:ext cx="2380974" cy="889000"/>
          </a:xfrm>
        </p:spPr>
        <p:txBody>
          <a:bodyPr/>
          <a:lstStyle/>
          <a:p>
            <a:r>
              <a:rPr lang="ru-RU" dirty="0"/>
              <a:t>ПРОДУМАННАЯ ОРГАНИЗАЦИЯ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C969E0-38CA-472D-9641-2BA4D820A9D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707296" y="4928152"/>
            <a:ext cx="5664200" cy="1333500"/>
          </a:xfrm>
        </p:spPr>
        <p:txBody>
          <a:bodyPr/>
          <a:lstStyle/>
          <a:p>
            <a:r>
              <a:rPr lang="ru-RU" dirty="0"/>
              <a:t>ПРЕЗЕНТАЦИИ ОТ КАЖДОЙ КОМПАНИИ ПО ГРАФИКУ</a:t>
            </a:r>
          </a:p>
          <a:p>
            <a:r>
              <a:rPr lang="ru-RU" dirty="0"/>
              <a:t>«КАРТА МЕРОПРИЯТИЯ» ДЛЯ УЧАСТНИКОВ</a:t>
            </a:r>
          </a:p>
          <a:p>
            <a:r>
              <a:rPr lang="ru-RU" dirty="0"/>
              <a:t>КОНТАКТЫ СТУДЕНТОВ ДЛЯ ВСЕХ РАБОТОДАТЕЛЕЙ</a:t>
            </a:r>
          </a:p>
          <a:p>
            <a:r>
              <a:rPr lang="ru-RU" dirty="0"/>
              <a:t>ФОТО И/ИЛИ ВИДЕОСЪЕМКА</a:t>
            </a:r>
          </a:p>
          <a:p>
            <a:r>
              <a:rPr lang="ru-RU" dirty="0"/>
              <a:t>КОФЕ-БРЕЙК И/ИЛИ КУЛЕРЫ С ВОДОЙ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6F191B-B82C-4E2C-A39C-8CCC02B5B4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defRPr/>
            </a:pPr>
            <a:r>
              <a:rPr lang="ru-RU" sz="2800" dirty="0">
                <a:solidFill>
                  <a:srgbClr val="444444"/>
                </a:solidFill>
                <a:latin typeface="Arial Narrow" panose="020B0606020202030204" pitchFamily="34" charset="0"/>
              </a:rPr>
              <a:t>ЧЕМ ЕЩЕ ПРИВЛЕЧЬ РАБОТОДАТЕЛЕЙ</a:t>
            </a:r>
            <a:endParaRPr lang="en-US" sz="2800" dirty="0">
              <a:solidFill>
                <a:srgbClr val="44444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800" dirty="0">
                <a:latin typeface="+mj-lt"/>
                <a:cs typeface="+mn-cs"/>
              </a:rPr>
              <a:t>ВАРИАНТЫ РЕШЕНИЯ ФИНАНСОВЫХ ВОПРОСОВ</a:t>
            </a:r>
            <a:endParaRPr lang="en-US" sz="2800" dirty="0">
              <a:latin typeface="+mj-lt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1C7BE6A-FCF5-4956-A825-D2A7F70F8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124101"/>
              </p:ext>
            </p:extLst>
          </p:nvPr>
        </p:nvGraphicFramePr>
        <p:xfrm>
          <a:off x="1732722" y="15162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736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9EBB72-7FD7-46D4-AFDB-D38AEA6747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/>
              <a:t>ПОДЕЛИТСЯ ОБРАТНОЙ СВЯЗЬЮ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5B60A-D791-4203-9957-68A151453E8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279912" y="1328839"/>
            <a:ext cx="5664200" cy="1297609"/>
          </a:xfrm>
        </p:spPr>
        <p:txBody>
          <a:bodyPr/>
          <a:lstStyle/>
          <a:p>
            <a:r>
              <a:rPr lang="ru-RU" dirty="0"/>
              <a:t>СОБРАННОЙ ОТ СТУДЕНТОВ - С ИДЕЯМИ НА БУДУЩЕЕ</a:t>
            </a:r>
          </a:p>
          <a:p>
            <a:r>
              <a:rPr lang="ru-RU" dirty="0"/>
              <a:t>ОТ РАБОТОДАТЕЛЕЙ - МОЖНО ОБЩИЕ ОЦЕНКИ</a:t>
            </a:r>
          </a:p>
          <a:p>
            <a:r>
              <a:rPr lang="ru-RU" dirty="0"/>
              <a:t>СТАТИСТИКА ОТ РАБОТОДАТЕЙ ПО КОЛИЧЕСТВУ НОВЫХ КОНТАКТОВ, ПОЛУЧЕННЫХ БЛАГОДАРЯ МЕРОПРИЯТИЮ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70B3F-15C1-4C3E-9A22-ECBDF55500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17599" y="3238500"/>
            <a:ext cx="2371035" cy="889000"/>
          </a:xfrm>
        </p:spPr>
        <p:txBody>
          <a:bodyPr/>
          <a:lstStyle/>
          <a:p>
            <a:r>
              <a:rPr lang="ru-RU" dirty="0"/>
              <a:t>ИНФОРМИРОВАТЬ СТУДЕНТОВ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17901D-EE15-4F0B-A928-406C80BF00B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79304" y="2965725"/>
            <a:ext cx="5370995" cy="1333500"/>
          </a:xfrm>
        </p:spPr>
        <p:txBody>
          <a:bodyPr/>
          <a:lstStyle/>
          <a:p>
            <a:r>
              <a:rPr lang="ru-RU" dirty="0"/>
              <a:t>РАЗМЕСТИТЬ ИНФОРМАЦИЮ О КОМПАНИИ-ПАРТНЕРЕ (НА САЙТЕ, В СОЦ. СЕТИ, НА СТЕНДЕ)</a:t>
            </a:r>
          </a:p>
          <a:p>
            <a:r>
              <a:rPr lang="ru-RU" dirty="0"/>
              <a:t>ПЕРЕДАВАТЬ КОНТАКТЫ ПОДХОДЯЩИХ ИЛИ ЗАИНТЕРЕСОВАВШИХСЯ СТУДЕНТОВ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27E6E5-348E-4967-A0B4-22BB7CBC71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7600" y="5080000"/>
            <a:ext cx="1968500" cy="889000"/>
          </a:xfrm>
        </p:spPr>
        <p:txBody>
          <a:bodyPr/>
          <a:lstStyle/>
          <a:p>
            <a:r>
              <a:rPr lang="ru-RU" dirty="0"/>
              <a:t>ПРИГЛАШАТЬ НА ДРУГИЕ МЕРОПРИЯТИЯ</a:t>
            </a:r>
            <a:endParaRPr lang="en-US" dirty="0"/>
          </a:p>
        </p:txBody>
      </p:sp>
      <p:sp>
        <p:nvSpPr>
          <p:cNvPr id="25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800" dirty="0">
                <a:latin typeface="+mj-lt"/>
                <a:cs typeface="+mn-cs"/>
              </a:rPr>
              <a:t>КАК ВЫСТРОИТЬ ДОЛГОСРОЧНЫЕ ОТНОШЕНИЯ</a:t>
            </a:r>
            <a:endParaRPr lang="en-US" sz="2800" dirty="0">
              <a:latin typeface="+mj-lt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620D2F-AFBA-4333-9E40-50C160A34069}"/>
              </a:ext>
            </a:extLst>
          </p:cNvPr>
          <p:cNvSpPr txBox="1">
            <a:spLocks/>
          </p:cNvSpPr>
          <p:nvPr/>
        </p:nvSpPr>
        <p:spPr>
          <a:xfrm>
            <a:off x="3279912" y="4989752"/>
            <a:ext cx="5664200" cy="1297609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ДНИ ОТКРЫТЫХ ДВЕРЕЙ</a:t>
            </a:r>
          </a:p>
          <a:p>
            <a:r>
              <a:rPr lang="ru-RU" dirty="0"/>
              <a:t>КОНФЕРЕНЦИИ И ФОРУМЫ</a:t>
            </a:r>
          </a:p>
          <a:p>
            <a:r>
              <a:rPr lang="ru-RU" dirty="0"/>
              <a:t>МАСТЕР-КЛАССЫ  И ТРЕНИНГИ ОТ САМИХ РАБОТОДАТЕЛЕЙ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0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" y="0"/>
            <a:ext cx="9142857" cy="6419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409" y="2055331"/>
            <a:ext cx="7345181" cy="92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000" dirty="0">
                <a:solidFill>
                  <a:srgbClr val="444444"/>
                </a:solidFill>
                <a:latin typeface="Arial Narrow" panose="020B0606020202030204" pitchFamily="34" charset="0"/>
                <a:cs typeface="Trebuchet M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7937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" y="0"/>
            <a:ext cx="9142857" cy="6419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892" y="2194480"/>
            <a:ext cx="7345181" cy="92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000" dirty="0">
                <a:solidFill>
                  <a:srgbClr val="444444"/>
                </a:solidFill>
                <a:latin typeface="Arial Narrow" panose="020B0606020202030204" pitchFamily="34" charset="0"/>
                <a:cs typeface="Trebuchet MS"/>
              </a:rPr>
              <a:t>ВАШИ ВОПРОСЫ?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06553-9320-4627-966D-798B96FE7CC1}"/>
              </a:ext>
            </a:extLst>
          </p:cNvPr>
          <p:cNvSpPr txBox="1"/>
          <p:nvPr/>
        </p:nvSpPr>
        <p:spPr>
          <a:xfrm>
            <a:off x="5168347" y="4357642"/>
            <a:ext cx="8418443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Mariia Soloveva</a:t>
            </a:r>
            <a:r>
              <a:rPr lang="en-US" dirty="0"/>
              <a:t/>
            </a:r>
          </a:p>
          <a:p>
            <a:r>
              <a:rPr lang="en-US" b="1" dirty="0"/>
              <a:t>Recruiter</a:t>
            </a:r>
            <a:r>
              <a:rPr lang="en-US" dirty="0"/>
              <a:t/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Office: </a:t>
            </a:r>
            <a:r>
              <a:rPr lang="en-US" dirty="0">
                <a:hlinkClick r:id="rId4"/>
              </a:rPr>
              <a:t>+7 482 263 00 70 </a:t>
            </a:r>
            <a:r>
              <a:rPr lang="en-US" b="1" dirty="0">
                <a:hlinkClick r:id="rId4"/>
              </a:rPr>
              <a:t>x</a:t>
            </a:r>
            <a:r>
              <a:rPr lang="en-US" dirty="0">
                <a:hlinkClick r:id="rId4"/>
              </a:rPr>
              <a:t> 42739</a:t>
            </a:r>
            <a:r>
              <a:rPr lang="en-US" dirty="0"/>
              <a:t>  </a:t>
            </a:r>
            <a:endParaRPr lang="ru-RU" dirty="0"/>
          </a:p>
          <a:p>
            <a:r>
              <a:rPr lang="en-US" b="1" dirty="0"/>
              <a:t>Cell: </a:t>
            </a:r>
            <a:r>
              <a:rPr lang="en-US" dirty="0">
                <a:hlinkClick r:id="rId5"/>
              </a:rPr>
              <a:t>+7 920 692 57 75</a:t>
            </a:r>
            <a:endParaRPr lang="ru-RU" dirty="0"/>
          </a:p>
          <a:p>
            <a:r>
              <a:rPr lang="en-US" b="1" dirty="0"/>
              <a:t>Email: </a:t>
            </a:r>
            <a:r>
              <a:rPr lang="en-US" dirty="0">
                <a:hlinkClick r:id="rId6"/>
              </a:rPr>
              <a:t>mariia_soloveva@epam.com</a:t>
            </a:r>
            <a:r>
              <a:rPr lang="en-US" dirty="0"/>
              <a:t/>
            </a:r>
          </a:p>
          <a:p>
            <a:r>
              <a:rPr lang="en-US" b="1" dirty="0"/>
              <a:t>Tver,</a:t>
            </a:r>
            <a:r>
              <a:rPr lang="en-US" dirty="0"/>
              <a:t> </a:t>
            </a:r>
            <a:r>
              <a:rPr lang="en-US" b="1" dirty="0"/>
              <a:t>Russia </a:t>
            </a:r>
            <a:r>
              <a:rPr lang="en-US" dirty="0"/>
              <a:t>  </a:t>
            </a:r>
            <a:r>
              <a:rPr lang="en-US" b="1" dirty="0">
                <a:hlinkClick r:id="rId7"/>
              </a:rPr>
              <a:t>epam.com</a:t>
            </a:r>
            <a:r>
              <a:rPr lang="en-US" dirty="0"/>
              <a:t/>
            </a:r>
          </a:p>
          <a:p>
            <a:pPr>
              <a:lnSpc>
                <a:spcPct val="120000"/>
              </a:lnSpc>
            </a:pPr>
            <a:endParaRPr lang="en-US" dirty="0" err="1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6411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E2332-76AD-442C-879C-788BF5569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279A64-57D8-4281-826B-C635BED02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540164"/>
              </p:ext>
            </p:extLst>
          </p:nvPr>
        </p:nvGraphicFramePr>
        <p:xfrm>
          <a:off x="185264" y="1282149"/>
          <a:ext cx="3935894" cy="393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55144-2FAC-4526-9051-4477832D8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ОБО МНЕ</a:t>
            </a:r>
            <a:endParaRPr lang="en-US" sz="28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ADB41-AA66-48A9-BA4D-FE0B6EC06EE9}"/>
              </a:ext>
            </a:extLst>
          </p:cNvPr>
          <p:cNvSpPr/>
          <p:nvPr/>
        </p:nvSpPr>
        <p:spPr>
          <a:xfrm>
            <a:off x="4403035" y="1097998"/>
            <a:ext cx="4412974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>
                <a:solidFill>
                  <a:schemeClr val="accent3"/>
                </a:solidFill>
                <a:cs typeface="Trebuchet MS"/>
              </a:rPr>
              <a:t>Образование</a:t>
            </a:r>
            <a:r>
              <a:rPr lang="en-US" b="1" dirty="0">
                <a:solidFill>
                  <a:schemeClr val="accent3"/>
                </a:solidFill>
                <a:cs typeface="Trebuchet MS"/>
              </a:rPr>
              <a:t>:</a:t>
            </a:r>
            <a:endParaRPr lang="ru-RU" b="1" dirty="0">
              <a:solidFill>
                <a:schemeClr val="accent3"/>
              </a:solidFill>
              <a:cs typeface="Trebuchet MS"/>
            </a:endParaRPr>
          </a:p>
          <a:p>
            <a:pPr>
              <a:lnSpc>
                <a:spcPct val="130000"/>
              </a:lnSpc>
            </a:pPr>
            <a:r>
              <a:rPr lang="ru-RU" sz="1600" dirty="0">
                <a:cs typeface="Trebuchet MS"/>
              </a:rPr>
              <a:t>Психолог, организационная психология.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cs typeface="Trebuchet MS"/>
              </a:rPr>
              <a:t>Переводчик, в сфере профессиональных коммуникаций.</a:t>
            </a:r>
          </a:p>
          <a:p>
            <a:pPr>
              <a:lnSpc>
                <a:spcPct val="130000"/>
              </a:lnSpc>
            </a:pPr>
            <a:endParaRPr lang="ru-RU" b="1" dirty="0">
              <a:solidFill>
                <a:schemeClr val="accent3"/>
              </a:solidFill>
              <a:cs typeface="Trebuchet MS"/>
            </a:endParaRPr>
          </a:p>
          <a:p>
            <a:pPr>
              <a:lnSpc>
                <a:spcPct val="130000"/>
              </a:lnSpc>
            </a:pPr>
            <a:r>
              <a:rPr lang="ru-RU" b="1" dirty="0">
                <a:solidFill>
                  <a:schemeClr val="accent3"/>
                </a:solidFill>
                <a:cs typeface="Trebuchet MS"/>
              </a:rPr>
              <a:t>Профессиональный опыт</a:t>
            </a:r>
            <a:r>
              <a:rPr lang="en-US" b="1" dirty="0">
                <a:solidFill>
                  <a:schemeClr val="accent3"/>
                </a:solidFill>
                <a:cs typeface="Trebuchet MS"/>
              </a:rPr>
              <a:t>:</a:t>
            </a:r>
            <a:endParaRPr lang="ru-RU" b="1" dirty="0">
              <a:solidFill>
                <a:schemeClr val="accent3"/>
              </a:solidFill>
              <a:cs typeface="Trebuchet MS"/>
            </a:endParaRPr>
          </a:p>
          <a:p>
            <a:pPr>
              <a:lnSpc>
                <a:spcPct val="130000"/>
              </a:lnSpc>
            </a:pPr>
            <a:r>
              <a:rPr lang="ru-RU" sz="1600" dirty="0"/>
              <a:t>Опыт работы в сфере подбора, обучения и управления персоналом – с 2007 года</a:t>
            </a:r>
          </a:p>
          <a:p>
            <a:pPr>
              <a:lnSpc>
                <a:spcPct val="130000"/>
              </a:lnSpc>
            </a:pPr>
            <a:endParaRPr lang="ru-RU" sz="1600" dirty="0"/>
          </a:p>
          <a:p>
            <a:pPr>
              <a:lnSpc>
                <a:spcPct val="130000"/>
              </a:lnSpc>
            </a:pPr>
            <a:r>
              <a:rPr lang="ru-RU" b="1" dirty="0">
                <a:solidFill>
                  <a:schemeClr val="accent3"/>
                </a:solidFill>
              </a:rPr>
              <a:t>Зоны ответственности</a:t>
            </a:r>
            <a:r>
              <a:rPr lang="en-US" b="1" dirty="0">
                <a:solidFill>
                  <a:schemeClr val="accent3"/>
                </a:solidFill>
              </a:rPr>
              <a:t>:</a:t>
            </a:r>
            <a:endParaRPr lang="ru-RU" b="1" dirty="0">
              <a:solidFill>
                <a:schemeClr val="accent3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600" dirty="0"/>
              <a:t>Подбор специалистов в Тверской офис</a:t>
            </a:r>
          </a:p>
          <a:p>
            <a:pPr>
              <a:lnSpc>
                <a:spcPct val="130000"/>
              </a:lnSpc>
            </a:pPr>
            <a:r>
              <a:rPr lang="ru-RU" sz="1600" dirty="0"/>
              <a:t>Организация маркетинговых мероприятий и конференций для специалистов и студентов</a:t>
            </a:r>
          </a:p>
          <a:p>
            <a:pPr>
              <a:lnSpc>
                <a:spcPct val="130000"/>
              </a:lnSpc>
            </a:pPr>
            <a:r>
              <a:rPr lang="ru-RU" sz="1600" dirty="0"/>
              <a:t>Обеспечение набора студентов на внешние и внутренние тренинги компании</a:t>
            </a:r>
          </a:p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FFAC86-46BB-4F94-975E-24A2EED03F6B}"/>
              </a:ext>
            </a:extLst>
          </p:cNvPr>
          <p:cNvSpPr/>
          <p:nvPr/>
        </p:nvSpPr>
        <p:spPr>
          <a:xfrm>
            <a:off x="393985" y="5299148"/>
            <a:ext cx="380032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b="1" dirty="0">
                <a:solidFill>
                  <a:schemeClr val="accent3"/>
                </a:solidFill>
                <a:cs typeface="Trebuchet MS"/>
              </a:rPr>
              <a:t>Мария Соловьева,</a:t>
            </a:r>
          </a:p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chemeClr val="accent3"/>
                </a:solidFill>
                <a:cs typeface="Trebuchet MS"/>
              </a:rPr>
              <a:t>Talent Acquisition Specialist, EPAM Tver</a:t>
            </a:r>
          </a:p>
        </p:txBody>
      </p:sp>
    </p:spTree>
    <p:extLst>
      <p:ext uri="{BB962C8B-B14F-4D97-AF65-F5344CB8AC3E}">
        <p14:creationId xmlns:p14="http://schemas.microsoft.com/office/powerpoint/2010/main" val="5876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194" y="177421"/>
            <a:ext cx="7260609" cy="56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ru-RU" sz="2800" dirty="0">
                <a:latin typeface="+mj-lt"/>
              </a:rPr>
              <a:t>О </a:t>
            </a:r>
            <a:r>
              <a:rPr lang="en-US" sz="2800" dirty="0">
                <a:latin typeface="+mj-lt"/>
              </a:rPr>
              <a:t>EPAM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1194" y="737639"/>
            <a:ext cx="85025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5204557-9568-40E0-8C4C-7A40AED2B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75" y="844826"/>
            <a:ext cx="7405716" cy="54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194" y="177421"/>
            <a:ext cx="7260609" cy="56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800" dirty="0">
                <a:latin typeface="+mj-lt"/>
              </a:rPr>
              <a:t>EPAM </a:t>
            </a:r>
            <a:r>
              <a:rPr lang="ru-RU" sz="2800" dirty="0">
                <a:latin typeface="+mj-lt"/>
              </a:rPr>
              <a:t>В РОССИИ</a:t>
            </a:r>
            <a:endParaRPr lang="en-US" sz="2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1194" y="737639"/>
            <a:ext cx="85025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0FFED51-CA1B-4F48-A59D-10A26FBD0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74" y="860223"/>
            <a:ext cx="8339895" cy="2369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8677C-C516-49EB-8658-A54A2DF09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74" y="3352801"/>
            <a:ext cx="1459882" cy="1465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56524-40AC-4366-8F66-8659B85E4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210" y="3352800"/>
            <a:ext cx="1477783" cy="1465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B4B6AC-4E3C-4295-8744-C13B4ECBE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443" y="3352800"/>
            <a:ext cx="1441175" cy="1465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09E06-CA7E-4EDF-BD58-9DBCA8DE84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731" y="3352800"/>
            <a:ext cx="1454725" cy="1465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A0BBF2-7448-45FF-9AF1-786CD7910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3244" y="3352801"/>
            <a:ext cx="1449511" cy="1465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362238-0E3B-4B15-AD01-06E45EDCA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977" y="4940424"/>
            <a:ext cx="1502465" cy="15292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E6F74D-3CC5-4162-908E-2C5887852F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2696" y="4940424"/>
            <a:ext cx="1529295" cy="1529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1A184A-F76C-46FB-B521-1E05790310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8245" y="4940423"/>
            <a:ext cx="1529295" cy="1529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BEECDC-58EC-4997-B2CF-5173557D2B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9338" y="4949272"/>
            <a:ext cx="1520445" cy="15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2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194" y="177421"/>
            <a:ext cx="7260609" cy="56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sz="2800" dirty="0">
                <a:latin typeface="+mj-lt"/>
              </a:rPr>
              <a:t>EPAM</a:t>
            </a:r>
            <a:r>
              <a:rPr lang="ru-RU" sz="2800" dirty="0">
                <a:latin typeface="+mj-lt"/>
              </a:rPr>
              <a:t> В ТВЕРИ</a:t>
            </a:r>
            <a:endParaRPr lang="en-US" sz="2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1194" y="737639"/>
            <a:ext cx="85025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67483" y="5529398"/>
            <a:ext cx="480223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sz="1600" dirty="0">
                <a:solidFill>
                  <a:srgbClr val="444444"/>
                </a:solidFill>
                <a:cs typeface="Trebuchet MS"/>
              </a:rPr>
              <a:t>с </a:t>
            </a:r>
            <a:r>
              <a:rPr lang="ru-RU" sz="1600" dirty="0">
                <a:solidFill>
                  <a:srgbClr val="1A9CB0"/>
                </a:solidFill>
                <a:cs typeface="Trebuchet MS"/>
              </a:rPr>
              <a:t>2007 </a:t>
            </a:r>
            <a:r>
              <a:rPr lang="ru-RU" sz="1600" dirty="0">
                <a:solidFill>
                  <a:srgbClr val="444444"/>
                </a:solidFill>
                <a:cs typeface="Trebuchet MS"/>
              </a:rPr>
              <a:t>года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ru-RU" dirty="0">
                <a:solidFill>
                  <a:srgbClr val="1A9CB0"/>
                </a:solidFill>
                <a:cs typeface="Trebuchet MS"/>
              </a:rPr>
              <a:t>130+</a:t>
            </a:r>
            <a:r>
              <a:rPr lang="ru-RU" sz="1600" dirty="0">
                <a:solidFill>
                  <a:srgbClr val="444444"/>
                </a:solidFill>
                <a:cs typeface="Trebuchet MS"/>
              </a:rPr>
              <a:t> сотрудников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C9773BAE-A567-4312-A390-50751AE1E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83" y="786819"/>
            <a:ext cx="5963478" cy="4450218"/>
          </a:xfr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405B5C6-47E2-43D2-B01F-F199BD5B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119702"/>
              </p:ext>
            </p:extLst>
          </p:nvPr>
        </p:nvGraphicFramePr>
        <p:xfrm>
          <a:off x="-346606" y="644089"/>
          <a:ext cx="3937336" cy="281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EBD32012-33E6-4EE7-88EF-8F0D3FBEA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229268"/>
              </p:ext>
            </p:extLst>
          </p:nvPr>
        </p:nvGraphicFramePr>
        <p:xfrm>
          <a:off x="-1121138" y="2234958"/>
          <a:ext cx="5486400" cy="558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94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991231"/>
            <a:ext cx="9143999" cy="56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800" dirty="0">
                <a:latin typeface="+mj-lt"/>
              </a:rPr>
              <a:t>EPAM UNIVERSITY PROGRAM </a:t>
            </a:r>
            <a:r>
              <a:rPr lang="ru-RU" sz="2800" dirty="0">
                <a:latin typeface="+mj-lt"/>
              </a:rPr>
              <a:t>В РОССИИ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028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7782" y="1981985"/>
            <a:ext cx="6993045" cy="348437"/>
            <a:chOff x="448467" y="1385345"/>
            <a:chExt cx="8974558" cy="464582"/>
          </a:xfrm>
        </p:grpSpPr>
        <p:sp>
          <p:nvSpPr>
            <p:cNvPr id="5" name="TextBox 4"/>
            <p:cNvSpPr txBox="1"/>
            <p:nvPr/>
          </p:nvSpPr>
          <p:spPr>
            <a:xfrm>
              <a:off x="991818" y="1417581"/>
              <a:ext cx="8431207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1500" dirty="0">
                  <a:solidFill>
                    <a:srgbClr val="444444"/>
                  </a:solidFill>
                  <a:cs typeface="Trebuchet MS"/>
                </a:rPr>
                <a:t>ЯРМАРКАХ ВАКАНСИЙ ИХ РАЗНОВИДНОСТЯХ И ОСОБЕННОСТЯХ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8467" y="1385345"/>
              <a:ext cx="464582" cy="464582"/>
              <a:chOff x="448467" y="1385718"/>
              <a:chExt cx="464582" cy="46458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48467" y="1385718"/>
                <a:ext cx="464582" cy="464582"/>
              </a:xfrm>
              <a:prstGeom prst="ellipse">
                <a:avLst/>
              </a:prstGeom>
              <a:solidFill>
                <a:srgbClr val="2FC2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0439" y="1427189"/>
                <a:ext cx="417291" cy="406265"/>
              </a:xfrm>
              <a:prstGeom prst="rect">
                <a:avLst/>
              </a:prstGeom>
              <a:noFill/>
            </p:spPr>
            <p:txBody>
              <a:bodyPr wrap="none" tIns="27432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chemeClr val="bg1"/>
                    </a:solidFill>
                    <a:latin typeface="Arial Black"/>
                    <a:cs typeface="Arial Black"/>
                  </a:rPr>
                  <a:t>1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57782" y="2439262"/>
            <a:ext cx="6993045" cy="348437"/>
            <a:chOff x="448467" y="2074215"/>
            <a:chExt cx="9324059" cy="464582"/>
          </a:xfrm>
        </p:grpSpPr>
        <p:sp>
          <p:nvSpPr>
            <p:cNvPr id="10" name="TextBox 9"/>
            <p:cNvSpPr txBox="1"/>
            <p:nvPr/>
          </p:nvSpPr>
          <p:spPr>
            <a:xfrm>
              <a:off x="991818" y="2106451"/>
              <a:ext cx="878070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1500" dirty="0">
                  <a:solidFill>
                    <a:srgbClr val="444444"/>
                  </a:solidFill>
                  <a:cs typeface="Trebuchet MS"/>
                </a:rPr>
                <a:t>ДЛЯ ЧЕГО ОНИ НУЖНЫ РАБОТОДАТЕЛЮ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48467" y="2074215"/>
              <a:ext cx="464582" cy="464582"/>
              <a:chOff x="448467" y="2071851"/>
              <a:chExt cx="464582" cy="46458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48467" y="2071851"/>
                <a:ext cx="464582" cy="464582"/>
              </a:xfrm>
              <a:prstGeom prst="ellipse">
                <a:avLst/>
              </a:prstGeom>
              <a:solidFill>
                <a:srgbClr val="2FC2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2508" y="2113322"/>
                <a:ext cx="417291" cy="406265"/>
              </a:xfrm>
              <a:prstGeom prst="rect">
                <a:avLst/>
              </a:prstGeom>
              <a:noFill/>
            </p:spPr>
            <p:txBody>
              <a:bodyPr wrap="none" tIns="27432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chemeClr val="bg1"/>
                    </a:solidFill>
                    <a:latin typeface="Arial Black"/>
                    <a:cs typeface="Arial Black"/>
                  </a:rPr>
                  <a:t>2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57781" y="2896540"/>
            <a:ext cx="6993046" cy="348437"/>
            <a:chOff x="448467" y="2763085"/>
            <a:chExt cx="9324060" cy="464582"/>
          </a:xfrm>
        </p:grpSpPr>
        <p:sp>
          <p:nvSpPr>
            <p:cNvPr id="15" name="TextBox 14"/>
            <p:cNvSpPr txBox="1"/>
            <p:nvPr/>
          </p:nvSpPr>
          <p:spPr>
            <a:xfrm>
              <a:off x="991818" y="2795321"/>
              <a:ext cx="8780709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1500" dirty="0">
                  <a:solidFill>
                    <a:srgbClr val="444444"/>
                  </a:solidFill>
                  <a:cs typeface="Trebuchet MS"/>
                </a:rPr>
                <a:t>ЧТО ВАЖНО ЗНАТЬ РАБОТОДАТЕЛЮ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48467" y="2763085"/>
              <a:ext cx="464582" cy="464582"/>
              <a:chOff x="448467" y="2760563"/>
              <a:chExt cx="464582" cy="46458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48467" y="2760563"/>
                <a:ext cx="464582" cy="464582"/>
              </a:xfrm>
              <a:prstGeom prst="ellipse">
                <a:avLst/>
              </a:prstGeom>
              <a:solidFill>
                <a:srgbClr val="2FC2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2508" y="2802034"/>
                <a:ext cx="417291" cy="406265"/>
              </a:xfrm>
              <a:prstGeom prst="rect">
                <a:avLst/>
              </a:prstGeom>
              <a:noFill/>
            </p:spPr>
            <p:txBody>
              <a:bodyPr wrap="none" tIns="27432" rtlCol="0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chemeClr val="bg1"/>
                    </a:solidFill>
                    <a:latin typeface="Arial Black"/>
                    <a:cs typeface="Arial Black"/>
                  </a:rPr>
                  <a:t>3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57781" y="3365687"/>
            <a:ext cx="6993046" cy="348437"/>
            <a:chOff x="448467" y="3451955"/>
            <a:chExt cx="9324060" cy="464582"/>
          </a:xfrm>
        </p:grpSpPr>
        <p:sp>
          <p:nvSpPr>
            <p:cNvPr id="20" name="TextBox 19"/>
            <p:cNvSpPr txBox="1"/>
            <p:nvPr/>
          </p:nvSpPr>
          <p:spPr>
            <a:xfrm>
              <a:off x="991818" y="3484191"/>
              <a:ext cx="8780709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1500" dirty="0">
                  <a:solidFill>
                    <a:srgbClr val="444444"/>
                  </a:solidFill>
                  <a:cs typeface="Trebuchet MS"/>
                </a:rPr>
                <a:t>КАК ПРИВЛЕЧЬ РАБОТОДАТЕЛЕЙ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48467" y="3451955"/>
              <a:ext cx="464582" cy="464582"/>
              <a:chOff x="448467" y="3449275"/>
              <a:chExt cx="464582" cy="46458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48467" y="3449275"/>
                <a:ext cx="464582" cy="464582"/>
              </a:xfrm>
              <a:prstGeom prst="ellipse">
                <a:avLst/>
              </a:prstGeom>
              <a:solidFill>
                <a:srgbClr val="2FC2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2510" y="3490746"/>
                <a:ext cx="417291" cy="406265"/>
              </a:xfrm>
              <a:prstGeom prst="rect">
                <a:avLst/>
              </a:prstGeom>
              <a:noFill/>
            </p:spPr>
            <p:txBody>
              <a:bodyPr wrap="none" tIns="27432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chemeClr val="bg1"/>
                    </a:solidFill>
                    <a:latin typeface="Arial Black"/>
                    <a:cs typeface="Arial Black"/>
                  </a:rPr>
                  <a:t>4</a:t>
                </a:r>
              </a:p>
            </p:txBody>
          </p:sp>
        </p:grpSp>
      </p:grpSp>
      <p:sp>
        <p:nvSpPr>
          <p:cNvPr id="2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800" dirty="0">
                <a:latin typeface="+mj-lt"/>
                <a:cs typeface="+mn-cs"/>
              </a:rPr>
              <a:t>ПОГОВОРИМ О...</a:t>
            </a:r>
            <a:endParaRPr lang="en-US" sz="2800" dirty="0">
              <a:latin typeface="+mj-lt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5806" y="3826853"/>
            <a:ext cx="6993046" cy="348437"/>
            <a:chOff x="448467" y="3451955"/>
            <a:chExt cx="9324060" cy="464582"/>
          </a:xfrm>
        </p:grpSpPr>
        <p:sp>
          <p:nvSpPr>
            <p:cNvPr id="27" name="TextBox 26"/>
            <p:cNvSpPr txBox="1"/>
            <p:nvPr/>
          </p:nvSpPr>
          <p:spPr>
            <a:xfrm>
              <a:off x="991818" y="3484191"/>
              <a:ext cx="8780709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1500" dirty="0">
                  <a:solidFill>
                    <a:srgbClr val="444444"/>
                  </a:solidFill>
                  <a:cs typeface="Trebuchet MS"/>
                </a:rPr>
                <a:t>КАК РЕШИТЬ ВОПРОСЫ С ОПЛАТОЙ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48467" y="3451955"/>
              <a:ext cx="464582" cy="464582"/>
              <a:chOff x="448467" y="3449275"/>
              <a:chExt cx="464582" cy="46458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48467" y="3449275"/>
                <a:ext cx="464582" cy="464582"/>
              </a:xfrm>
              <a:prstGeom prst="ellipse">
                <a:avLst/>
              </a:prstGeom>
              <a:solidFill>
                <a:srgbClr val="2FC2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72551" y="3490746"/>
                <a:ext cx="417208" cy="406265"/>
              </a:xfrm>
              <a:prstGeom prst="rect">
                <a:avLst/>
              </a:prstGeom>
              <a:noFill/>
            </p:spPr>
            <p:txBody>
              <a:bodyPr wrap="none" tIns="27432" rtlCol="0">
                <a:spAutoFit/>
              </a:bodyPr>
              <a:lstStyle/>
              <a:p>
                <a:pPr algn="ctr"/>
                <a:r>
                  <a:rPr lang="ru-RU" sz="1500" dirty="0">
                    <a:solidFill>
                      <a:schemeClr val="bg1"/>
                    </a:solidFill>
                    <a:latin typeface="Arial Black"/>
                    <a:cs typeface="Arial Black"/>
                  </a:rPr>
                  <a:t>5</a:t>
                </a:r>
                <a:endParaRPr lang="en-US" sz="1500" dirty="0">
                  <a:solidFill>
                    <a:schemeClr val="bg1"/>
                  </a:solidFill>
                  <a:latin typeface="Arial Black"/>
                  <a:cs typeface="Arial Black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65706" y="4276138"/>
            <a:ext cx="6993046" cy="348437"/>
            <a:chOff x="448467" y="3451955"/>
            <a:chExt cx="9324060" cy="464582"/>
          </a:xfrm>
        </p:grpSpPr>
        <p:sp>
          <p:nvSpPr>
            <p:cNvPr id="32" name="TextBox 31"/>
            <p:cNvSpPr txBox="1"/>
            <p:nvPr/>
          </p:nvSpPr>
          <p:spPr>
            <a:xfrm>
              <a:off x="991818" y="3484191"/>
              <a:ext cx="8780709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1500" dirty="0">
                  <a:solidFill>
                    <a:srgbClr val="444444"/>
                  </a:solidFill>
                  <a:cs typeface="Trebuchet MS"/>
                </a:rPr>
                <a:t>КАК ВЫСТРОИТЬ ДОЛГОСРОЧНЫЕ ОТНОШЕНИЯ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48467" y="3451955"/>
              <a:ext cx="464582" cy="464582"/>
              <a:chOff x="448467" y="3449275"/>
              <a:chExt cx="464582" cy="46458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8467" y="3449275"/>
                <a:ext cx="464582" cy="464582"/>
              </a:xfrm>
              <a:prstGeom prst="ellipse">
                <a:avLst/>
              </a:prstGeom>
              <a:solidFill>
                <a:srgbClr val="2FC2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72550" y="3490746"/>
                <a:ext cx="417209" cy="406265"/>
              </a:xfrm>
              <a:prstGeom prst="rect">
                <a:avLst/>
              </a:prstGeom>
              <a:noFill/>
            </p:spPr>
            <p:txBody>
              <a:bodyPr wrap="none" tIns="27432" rtlCol="0">
                <a:spAutoFit/>
              </a:bodyPr>
              <a:lstStyle/>
              <a:p>
                <a:pPr algn="ctr"/>
                <a:r>
                  <a:rPr lang="ru-RU" sz="1500" dirty="0">
                    <a:solidFill>
                      <a:schemeClr val="bg1"/>
                    </a:solidFill>
                    <a:latin typeface="Arial Black"/>
                    <a:cs typeface="Arial Black"/>
                  </a:rPr>
                  <a:t>6</a:t>
                </a:r>
                <a:endParaRPr lang="en-US" sz="1500" dirty="0">
                  <a:solidFill>
                    <a:schemeClr val="bg1"/>
                  </a:solidFill>
                  <a:latin typeface="Arial Black"/>
                  <a:cs typeface="Arial Black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201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800" dirty="0">
                <a:latin typeface="+mj-lt"/>
                <a:cs typeface="+mn-cs"/>
              </a:rPr>
              <a:t>ЯРМАРКИ ВАКАНСИЙ</a:t>
            </a:r>
            <a:endParaRPr lang="en-US" sz="2800" dirty="0">
              <a:latin typeface="+mj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F6B12-B016-4E2F-B347-6621B14B3134}"/>
              </a:ext>
            </a:extLst>
          </p:cNvPr>
          <p:cNvSpPr txBox="1"/>
          <p:nvPr/>
        </p:nvSpPr>
        <p:spPr>
          <a:xfrm>
            <a:off x="407504" y="932688"/>
            <a:ext cx="832899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Это форма подбора работников в виде непосредственного контакта работодателей с потенциальными работниками на специально организованном мероприятии</a:t>
            </a:r>
            <a:endParaRPr lang="en-US" dirty="0" err="1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9F5820E-5D87-45F8-AF5F-862AD843B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40" y="2032552"/>
            <a:ext cx="7030278" cy="43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6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800" dirty="0">
                <a:latin typeface="+mj-lt"/>
                <a:cs typeface="+mn-cs"/>
              </a:rPr>
              <a:t>ВИДЫ ЯРМАРОК ВАКАНСИЙ</a:t>
            </a:r>
            <a:endParaRPr lang="en-US" sz="2800" dirty="0">
              <a:latin typeface="+mj-lt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66DB8F-D550-448B-9A04-EF7EDB7F2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68967"/>
              </p:ext>
            </p:extLst>
          </p:nvPr>
        </p:nvGraphicFramePr>
        <p:xfrm>
          <a:off x="0" y="178903"/>
          <a:ext cx="9144000" cy="63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7521588"/>
      </p:ext>
    </p:extLst>
  </p:cSld>
  <p:clrMapOvr>
    <a:masterClrMapping/>
  </p:clrMapOvr>
</p:sld>
</file>

<file path=ppt/theme/theme1.xml><?xml version="1.0" encoding="utf-8"?>
<a:theme xmlns:a="http://schemas.openxmlformats.org/drawingml/2006/main" name="Epam_PPT_Template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PAM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A9CB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9A4A7D20EA84CAA39F80EA2A19865" ma:contentTypeVersion="1" ma:contentTypeDescription="Create a new document." ma:contentTypeScope="" ma:versionID="4ed0c655cf5595f31b06ef1418ca2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A1A37E-F8E3-427A-BCE9-B1DDB8B9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E3C081-4081-47AD-A9A6-9F18F525DA1D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sharepoint/v3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68909</TotalTime>
  <Words>747</Words>
  <Application>Microsoft Office PowerPoint</Application>
  <PresentationFormat>Экран (4:3)</PresentationFormat>
  <Paragraphs>155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Arial Black</vt:lpstr>
      <vt:lpstr>Arial Narrow</vt:lpstr>
      <vt:lpstr>Calibri</vt:lpstr>
      <vt:lpstr>Lucida Grande</vt:lpstr>
      <vt:lpstr>Times</vt:lpstr>
      <vt:lpstr>Trebuchet MS</vt:lpstr>
      <vt:lpstr>Epam_PPT_Template</vt:lpstr>
      <vt:lpstr>Custom Design</vt:lpstr>
      <vt:lpstr>8_Специальное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EPAM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Canning</dc:creator>
  <cp:lastModifiedBy>Быстрова Ольга Юрьевна</cp:lastModifiedBy>
  <cp:revision>1204</cp:revision>
  <cp:lastPrinted>2014-07-09T13:30:36Z</cp:lastPrinted>
  <dcterms:created xsi:type="dcterms:W3CDTF">2014-07-08T13:27:24Z</dcterms:created>
  <dcterms:modified xsi:type="dcterms:W3CDTF">2018-01-23T08:28:21Z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0x010100B0E9A4A7D20EA84CAA39F80EA2A19865</vt:lpwstr>
  </property>
</Properties>
</file>